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</p:sldMasterIdLst>
  <p:notesMasterIdLst>
    <p:notesMasterId r:id="rId74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558AAB"/>
        </a:solidFill>
        <a:latin typeface="Helvetica Neue Bold Condensed" panose="02000503000000020004" pitchFamily="2" charset="0"/>
        <a:ea typeface="Helvetica Neue Bold Condensed" panose="02000503000000020004" pitchFamily="2" charset="0"/>
        <a:cs typeface="Helvetica Neue Bold Condensed" panose="02000503000000020004" pitchFamily="2" charset="0"/>
        <a:sym typeface="Helvetica Neue Bold Condensed" panose="02000503000000020004" pitchFamily="2" charset="0"/>
      </a:defRPr>
    </a:lvl1pPr>
    <a:lvl2pPr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558AAB"/>
        </a:solidFill>
        <a:latin typeface="Helvetica Neue Bold Condensed" panose="02000503000000020004" pitchFamily="2" charset="0"/>
        <a:ea typeface="Helvetica Neue Bold Condensed" panose="02000503000000020004" pitchFamily="2" charset="0"/>
        <a:cs typeface="Helvetica Neue Bold Condensed" panose="02000503000000020004" pitchFamily="2" charset="0"/>
        <a:sym typeface="Helvetica Neue Bold Condensed" panose="02000503000000020004" pitchFamily="2" charset="0"/>
      </a:defRPr>
    </a:lvl2pPr>
    <a:lvl3pPr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558AAB"/>
        </a:solidFill>
        <a:latin typeface="Helvetica Neue Bold Condensed" panose="02000503000000020004" pitchFamily="2" charset="0"/>
        <a:ea typeface="Helvetica Neue Bold Condensed" panose="02000503000000020004" pitchFamily="2" charset="0"/>
        <a:cs typeface="Helvetica Neue Bold Condensed" panose="02000503000000020004" pitchFamily="2" charset="0"/>
        <a:sym typeface="Helvetica Neue Bold Condensed" panose="02000503000000020004" pitchFamily="2" charset="0"/>
      </a:defRPr>
    </a:lvl3pPr>
    <a:lvl4pPr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558AAB"/>
        </a:solidFill>
        <a:latin typeface="Helvetica Neue Bold Condensed" panose="02000503000000020004" pitchFamily="2" charset="0"/>
        <a:ea typeface="Helvetica Neue Bold Condensed" panose="02000503000000020004" pitchFamily="2" charset="0"/>
        <a:cs typeface="Helvetica Neue Bold Condensed" panose="02000503000000020004" pitchFamily="2" charset="0"/>
        <a:sym typeface="Helvetica Neue Bold Condensed" panose="02000503000000020004" pitchFamily="2" charset="0"/>
      </a:defRPr>
    </a:lvl4pPr>
    <a:lvl5pPr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558AAB"/>
        </a:solidFill>
        <a:latin typeface="Helvetica Neue Bold Condensed" panose="02000503000000020004" pitchFamily="2" charset="0"/>
        <a:ea typeface="Helvetica Neue Bold Condensed" panose="02000503000000020004" pitchFamily="2" charset="0"/>
        <a:cs typeface="Helvetica Neue Bold Condensed" panose="02000503000000020004" pitchFamily="2" charset="0"/>
        <a:sym typeface="Helvetica Neue Bold Condensed" panose="02000503000000020004" pitchFamily="2" charset="0"/>
      </a:defRPr>
    </a:lvl5pPr>
    <a:lvl6pPr marL="2286000" algn="l" defTabSz="914400" rtl="0" eaLnBrk="1" latinLnBrk="0" hangingPunct="1">
      <a:defRPr sz="3600" kern="1200">
        <a:solidFill>
          <a:srgbClr val="558AAB"/>
        </a:solidFill>
        <a:latin typeface="Helvetica Neue Bold Condensed" panose="02000503000000020004" pitchFamily="2" charset="0"/>
        <a:ea typeface="Helvetica Neue Bold Condensed" panose="02000503000000020004" pitchFamily="2" charset="0"/>
        <a:cs typeface="Helvetica Neue Bold Condensed" panose="02000503000000020004" pitchFamily="2" charset="0"/>
        <a:sym typeface="Helvetica Neue Bold Condensed" panose="02000503000000020004" pitchFamily="2" charset="0"/>
      </a:defRPr>
    </a:lvl6pPr>
    <a:lvl7pPr marL="2743200" algn="l" defTabSz="914400" rtl="0" eaLnBrk="1" latinLnBrk="0" hangingPunct="1">
      <a:defRPr sz="3600" kern="1200">
        <a:solidFill>
          <a:srgbClr val="558AAB"/>
        </a:solidFill>
        <a:latin typeface="Helvetica Neue Bold Condensed" panose="02000503000000020004" pitchFamily="2" charset="0"/>
        <a:ea typeface="Helvetica Neue Bold Condensed" panose="02000503000000020004" pitchFamily="2" charset="0"/>
        <a:cs typeface="Helvetica Neue Bold Condensed" panose="02000503000000020004" pitchFamily="2" charset="0"/>
        <a:sym typeface="Helvetica Neue Bold Condensed" panose="02000503000000020004" pitchFamily="2" charset="0"/>
      </a:defRPr>
    </a:lvl7pPr>
    <a:lvl8pPr marL="3200400" algn="l" defTabSz="914400" rtl="0" eaLnBrk="1" latinLnBrk="0" hangingPunct="1">
      <a:defRPr sz="3600" kern="1200">
        <a:solidFill>
          <a:srgbClr val="558AAB"/>
        </a:solidFill>
        <a:latin typeface="Helvetica Neue Bold Condensed" panose="02000503000000020004" pitchFamily="2" charset="0"/>
        <a:ea typeface="Helvetica Neue Bold Condensed" panose="02000503000000020004" pitchFamily="2" charset="0"/>
        <a:cs typeface="Helvetica Neue Bold Condensed" panose="02000503000000020004" pitchFamily="2" charset="0"/>
        <a:sym typeface="Helvetica Neue Bold Condensed" panose="02000503000000020004" pitchFamily="2" charset="0"/>
      </a:defRPr>
    </a:lvl8pPr>
    <a:lvl9pPr marL="3657600" algn="l" defTabSz="914400" rtl="0" eaLnBrk="1" latinLnBrk="0" hangingPunct="1">
      <a:defRPr sz="3600" kern="1200">
        <a:solidFill>
          <a:srgbClr val="558AAB"/>
        </a:solidFill>
        <a:latin typeface="Helvetica Neue Bold Condensed" panose="02000503000000020004" pitchFamily="2" charset="0"/>
        <a:ea typeface="Helvetica Neue Bold Condensed" panose="02000503000000020004" pitchFamily="2" charset="0"/>
        <a:cs typeface="Helvetica Neue Bold Condensed" panose="02000503000000020004" pitchFamily="2" charset="0"/>
        <a:sym typeface="Helvetica Neue Bold Condensed" panose="02000503000000020004" pitchFamily="2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>
      <p:cViewPr varScale="1">
        <p:scale>
          <a:sx n="82" d="100"/>
          <a:sy n="82" d="100"/>
        </p:scale>
        <p:origin x="1488" y="17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99EEE588-273F-068C-38E4-9E3CFA64DC4C}"/>
              </a:ext>
            </a:extLst>
          </p:cNvPr>
          <p:cNvSpPr>
            <a:spLocks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ACF5A938-868C-7D69-8030-328201B074E8}"/>
              </a:ext>
            </a:extLst>
          </p:cNvPr>
          <p:cNvSpPr>
            <a:spLocks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panose="02000503000000020004" pitchFamily="2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Helvetica Neue" panose="02000503000000020004" pitchFamily="2" charset="0"/>
              </a:rPr>
              <a:t>Second level</a:t>
            </a:r>
          </a:p>
          <a:p>
            <a:pPr lvl="2"/>
            <a:r>
              <a:rPr lang="en-US" altLang="en-US">
                <a:sym typeface="Helvetica Neue" panose="02000503000000020004" pitchFamily="2" charset="0"/>
              </a:rPr>
              <a:t>Third level</a:t>
            </a:r>
          </a:p>
          <a:p>
            <a:pPr lvl="3"/>
            <a:r>
              <a:rPr lang="en-US" altLang="en-US">
                <a:sym typeface="Helvetica Neue" panose="02000503000000020004" pitchFamily="2" charset="0"/>
              </a:rPr>
              <a:t>Fourth level</a:t>
            </a:r>
          </a:p>
          <a:p>
            <a:pPr lvl="4"/>
            <a:r>
              <a:rPr lang="en-US" altLang="en-US">
                <a:sym typeface="Helvetica Neue" panose="02000503000000020004" pitchFamily="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panose="02000503000000020004" pitchFamily="2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panose="02000503000000020004" pitchFamily="2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panose="02000503000000020004" pitchFamily="2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panose="02000503000000020004" pitchFamily="2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panose="02000503000000020004" pitchFamily="2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5930D-6ECE-DF2A-E4FB-959320A89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AB9BD4-27C7-DC3D-0455-77896D27D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4BE27-FCC7-D59C-7CCA-469383446E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8F37B4-EB68-784E-8F9E-6CE79F27FD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837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42859-2229-F40D-D3B4-AD919D4A2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516793-6533-3DB2-4D66-678694F61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21386-F0C2-28CD-BEEB-C817E27480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6DB292-7613-AE42-859E-9F244C85E4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602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EFFD5-DAF3-593B-F3C9-F89FEE94D1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32900" y="254000"/>
            <a:ext cx="2730500" cy="802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AC3481-C59E-C78E-42F9-39115B8A0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41400" y="254000"/>
            <a:ext cx="8039100" cy="802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13CC2-F6E3-D90E-25CE-3333E78A63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87B9BF-9C58-FB4B-8F50-5FA3F06688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510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2182-C8A3-F620-893E-A2FD0407F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82A098-2676-DCC4-40C7-D9F796839C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94889-C9B8-3D97-0FBB-23F03F6E94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80AEF2-DEA6-7A4A-B5B9-4DE055B3F2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2273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5553D-47E9-3FCE-F39F-093302158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B6FE6-628C-F250-B09A-943FC9A3B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0C2-44DA-1C52-2E4F-0BFECC7AF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3923365-9182-1447-BA65-88B4B53FC6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970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DD45C-5213-7184-29EE-727EEB484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BB886-8BA9-D890-8EFB-EB7BC840F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8DFD7-E4D6-C371-F769-9C17F9C0E7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304F3E6-B82D-E34D-BC40-7B83DA9AEF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9013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5E21C-61D1-971D-807E-8628BCFC8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B2F01-08FB-ADE5-097C-E1F276C3E1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300" y="9017000"/>
            <a:ext cx="6057900" cy="43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C263C5-2D14-4A5A-C6D1-8E2C52656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8600" y="9017000"/>
            <a:ext cx="6057900" cy="43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0A5F9-A71F-D365-C4B3-3C4C8EC743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F36FD75-FDC5-1B49-9A1C-2CA2541047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118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B88A7-2B32-FECF-28A3-F85E5D5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13FE2-41D7-A7B4-B3C5-02BC314D4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D62CE0-2BFA-56CB-961C-3D8935C86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3545A6-63FE-ECDE-2968-6D7D98F5F1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23733C-1FCB-FB6F-70CE-EF5A609FC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D44AE8-5D97-3F13-56F4-DE526381DB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51852C1-1418-1F41-A3E6-598B69AF45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612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143DF-32D9-4785-9682-41297F3E8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388DB2-2146-0588-0D22-DF165B4F40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7A9C49C-8BE9-5C45-AC2A-B4257682AF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203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3EAE0B-4A9D-3ADC-946E-F5AA81634E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7EF4B4-169E-154F-96E9-89596F2EAD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839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36BFB-8971-6061-B121-06ACBA6ED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7ADAE-3282-9322-E0FC-89DD5B3FE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158EB3-ADA0-EA0F-CE31-7AB2ED932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8265D-8091-3C97-E34D-594FADDFCD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20DCE1A-1AD2-2345-903A-B2FD3A18C4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837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0A81D-0711-C864-E4F8-32E4FA130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01B6-58E9-E1E8-EE63-2A45EF965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3D1AE-CD5E-B6E2-E8E3-7218EE7CDA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940C6E7-7B28-264C-B7AD-D38F88F65B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746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803A9-5530-7F31-7C5B-6A7ABC82A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67578D-7B4A-BBFC-6C35-330D9C4CC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B5E4C-FF89-99EA-3C0B-71DE3300D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24F27A-96A9-3E32-943F-083F6089E0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58763E-3826-9043-A55F-BB617E32B9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5130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2BA64-9167-0C6A-8866-D428E1AAE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021B0-B3F5-D7C7-6416-6F08DA27E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098B7-2353-D9A3-5025-148B57F7C4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DD287EB-7108-7448-80D3-2B2A9044BB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103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8CD353-F05C-8822-1576-9E7CCA82A6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69450" y="8369300"/>
            <a:ext cx="3067050" cy="107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F4B95D-1966-28A9-2E22-085A85330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8300" y="8369300"/>
            <a:ext cx="9048750" cy="107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2BE26-32AA-5F31-4B07-83C34CC02D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8786C9-4FF6-374E-A3D8-D706671CBD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191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EFE38-07EE-7065-A6D0-A7B45555B4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B6C2E7-C9A1-3E9F-79A9-DE641341ED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F7EC8-36DD-4D72-6698-EF0286AACF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4E5D28A-C0B2-7946-A703-0DC827BC30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525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28F6E-8999-4689-CD92-F18CE609A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D5B4A-1F9E-5362-4DC8-FDC7D20C3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7344E-CDB7-1210-5978-29ECE01F15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D6F6513-D2E0-B649-B691-B70D4F5E45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7862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F193A-A7C1-0F75-A415-71D6C47CE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0E5DB-39A7-A229-7731-B885C7079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64617-45D3-B17B-3FFC-9834792F83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34DB45-293E-8E47-B809-13220C348B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933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78840-5795-C02F-5072-5A3BA56AE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209FC-3832-78F5-8C4C-08F6E3FC2D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300" y="9017000"/>
            <a:ext cx="6057900" cy="43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D8DC14-8EF5-C928-E5E4-AE66F1473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8600" y="9017000"/>
            <a:ext cx="6057900" cy="43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18EE3-EDB3-3E14-5D20-85BA6C3818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DAC0554-42DD-1449-89A1-EEF5ACFBDD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007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2A06F-784D-A378-92FD-65C443778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6D49D-9601-26F7-00B8-BAD0FFAA1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B82366-B0C7-50D4-BF4B-6BCB11795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60D328-4A4B-DAF7-34DA-193AB08926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76E574-7068-D553-C3D1-71AE6A8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340514-1144-28E8-5FB5-B90B94799A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6B1753-2FA1-924C-9057-97B5C8A6F8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4696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FC0BE-D432-A3A4-84CD-AB78342AA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2A2FC1-2ADB-CA80-3B45-D76B919AAB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54B9A52-12D5-0340-9727-BE9D320694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9978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17878A-F5FC-4A28-2FE6-654B2660E4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829E007-57A3-1144-A1BA-52E109053F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3497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2920-725C-3CA0-DC2F-DE52ADEFF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5556D-40D1-489F-3082-7AF7DDDC3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88061-A0DC-20F4-199F-E62C671DF0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F6D624-DE70-F748-A7EE-31B8753D79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169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BE618-2B4C-2E04-9A52-0560DC6B6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3F856-8C57-2464-01FD-6AD5E1AA3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2254CB-C6BA-FB5F-7140-86BA3FA00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B2A5E-2A16-A0D4-5BDF-8690199336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C54C2C9-1185-6B4B-B819-16661350EB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42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D0CEC-6811-EFEE-7856-0EBDFF2F1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241235-1758-5851-CABB-9C0AC29520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E88F17-0FA3-3129-8FC7-DF06AC85F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1CE1BC-E7BB-A621-0F95-8E80A8B5A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DE6CEB2-204B-6744-BCED-C791BE90C2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6096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F904-0956-E0DD-8902-ECD155680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63CC6E-E45C-E6A0-2F18-4577B105F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C645D-BB8D-9A5A-D972-4CBE2848A8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689E798-54E2-9D42-9F79-355022269A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900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9E48E5-0878-6EF3-4929-A1F3354345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69450" y="8369300"/>
            <a:ext cx="3067050" cy="107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108A71-8676-9F83-9191-9A4444904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8300" y="8369300"/>
            <a:ext cx="9048750" cy="107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FBF40-9C66-C42C-04A6-63C4120E9F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3D2BD7-5F1D-5E4C-B8FC-F20234AD5E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697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3D37E-27E0-50FE-1D84-A580F82B40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DAB7D1-70AD-DD3B-9703-D809FF1FA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44B32-9BAB-4BF6-AADE-DED679E7CC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151301D-E169-D049-9449-775D47D5E2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5398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82923-7F67-E122-41D9-423CE651D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140FB-E2CA-4A53-ABFB-FD50FCB92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EE80B-EB5C-24CF-B28C-42E635A3DE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08B75B-A575-6142-887C-084A82F2B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9232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2A90B-4DF1-CD9B-8605-3DACB0ED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A5B08-C589-21D8-2A56-31BFBA884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D3D8C-DD30-344A-B656-E4CF9041AC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A48534F-31BC-A14E-9CB1-C8CB86C543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48037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91693-7552-3278-AEB6-9F6D9A0D6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70770-55CC-094F-E910-4925BE9CD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F28E3A-421D-250D-E097-800B20589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75CB6-655B-55FE-77C3-52238ACBF0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067D12-7872-1A4A-B504-0BF5A97ED1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9725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C9F3F-9393-6A21-6617-C4656C670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75A84-4DF0-3399-30A3-9A345ABA9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651A4-BD79-96A7-3E44-16376122A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AA61BD-AA9E-6272-909C-6D122F523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2B7320-3683-6307-0C5F-34ABC68B7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7D03E-48B2-3B4B-BFCF-EEB9B9E6DE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278FC1-6EDE-1542-A169-C82610F550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59377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774A4-E03B-D311-EE02-F7987CA6C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02C06B-26F0-8116-0E01-D6EB4647E8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A00E462-1E13-6F4F-B005-C8445EFD21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471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AE7FC-F662-56F4-801D-3B07D81D8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E74BD-C0DF-5382-D34F-76DC08EFFF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1400" y="1473200"/>
            <a:ext cx="5384800" cy="680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352F1-56D0-A826-2DE8-669095080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8600" y="1473200"/>
            <a:ext cx="5384800" cy="680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B0348-794E-90E6-09FF-41B11AA319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EB13ED-4349-E043-A0A8-502F30149C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973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40D13-509E-2378-199C-15DF3DCED9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2A4A9C-485C-5E4F-964D-D79D331F61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6350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88D00-1717-E700-5A8C-A2F27E8A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873F3-17A7-A12E-97A3-C683A637A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31EADD-7450-5030-06C6-028406F85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9003C7-42F9-3934-15B2-94079EAD06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8D0F65-5C51-5C43-876D-BA9D73E66B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3268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EAEF4-665A-BEBA-FC42-D6C5588B9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31B8C9-F686-8BF1-3F5C-4FC5FD6CDC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7FC39D-88BA-9F00-4D65-606320727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348123-E193-1281-B14D-C13971C333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595E20C-0401-984F-AC09-8CF188AD9E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35400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03B65-CDB9-783E-B7BA-8F2B9732B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07284-01EA-DD86-691A-C222C2ECE7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709A5-4348-3541-F8A0-893D2D7A70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108573-B8D7-2D40-ABBF-5582230181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58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2ACA6A-558F-DDBA-E122-D7A31ED9A2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188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096E23-10CF-1AB8-85DF-54B71427BA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6B429-BCF7-327B-0BCB-87CFD8F3DD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1C618D-7DAB-2947-92D7-AC6847DB69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501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41EE7-2F6E-E716-8DDB-25DCB7B6C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4F89A9-56AA-3198-DF87-145B48C32E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4FF0C-5EE9-7456-28CE-1C4AC9B2D6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ED6745D-F936-424B-887B-837A9F149B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0325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EFB67-19FD-333C-7039-E866C2F01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86B88-73DA-A07F-ED33-A6C5F96AC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0A04-7948-DDBB-030A-5443281217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1E2897-E817-C94E-A537-CC4E3FD6CB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88726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5987C-1C6D-46B7-6642-2B28B3CAC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16737-5AB7-E0B2-D7FC-D52405816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BE292-BB8E-92FF-C59E-662DE52802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B323187-437F-E249-BC8D-E710A27688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8977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90B98-A699-E31B-2017-FCECC279A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E9431-537B-CAFC-952A-78F91E01F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2400" y="7861300"/>
            <a:ext cx="5194300" cy="137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2FE128-04D4-B492-315E-2C57BE8A3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9100" y="7861300"/>
            <a:ext cx="5194300" cy="137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5F42D-42A3-4A82-1C1A-5709556B4E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251D55-3693-3D41-A1B5-2302F38AC3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2616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F1F12-582C-BD4B-201C-173443F01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E89A4-28C4-FABF-6931-03AFD2D6E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F7A4F-2009-6265-3897-CC5DA2665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3A06FE-CE83-FF7E-2BDC-5F853C8D0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DA0F09-906E-3853-5BB7-ECDE182A07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4632FF-41C2-734B-328C-E85704E6B1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51F617-B06C-A241-BF55-6DFDD8FCD9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3440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D6239-754B-5807-87CD-7C57657A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CEF47-428E-01FB-C928-0837C271E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C830D7-8B7A-BB3F-E9F6-097A75750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3FC39A-DC69-6EA4-7677-E51942ED6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880B9E-79F8-0B5C-1362-69CB6054E4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D10C7E-2523-EA52-2FED-DE74946874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2A5184-4E69-174C-865A-29F26B6D0F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4738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ED0D5-6C78-DA2F-A1E7-C13828279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DCA0E8-53D9-9FB7-EF24-5C4D96941F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4070714-535A-EA4E-8107-A54A874E5F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039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530CB8-D325-6017-8B9A-221DB273BF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7C8E9F9-ED78-CA42-A867-D1FF5F5DE7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68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45699-F337-FC8E-39B9-744265595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5BB3F-78D1-CA99-B9F4-9555B7EE0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EC766-B83E-43D3-B9F4-7C1F9F5BF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1B680-5F80-370B-B4B0-C2FFA19572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C09CB38-81B7-524E-9025-25892D8CB0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88071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51FD6-9C24-46B8-417A-FB44B6B3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B2180F-2D9C-FBC9-DBC1-3E888D3492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668AC-75B5-1933-A596-5B68A004E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F01D9-74FF-E21B-835F-B76C2CBC94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FD6D68-1965-B344-958F-103EFCC95E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0754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8549D-B1D3-B062-3B66-EBC710057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73F8C1-2198-6530-F1ED-2C25C7257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3F1F4-D854-260D-1BCB-BFDD3F144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9C8C1CA-0B3A-BB48-AEF9-AC700EE975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6199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DFDB22-046A-6BC4-315E-91F8DC6F40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28150" y="5245100"/>
            <a:ext cx="2635250" cy="398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1AF78D-733F-481A-4A70-ABA2B8C2A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2400" y="5245100"/>
            <a:ext cx="7753350" cy="398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0F063-9FA8-4934-779B-183FB7C312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B7A387-764B-9B48-92CB-E7820A44AD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6811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79236-0907-5E4C-A56C-38E2024BE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6281E2-648A-5568-6F5E-5819BDFF4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B7FE2-371F-7299-8973-A245C71D11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8C161F8-64A2-8C45-A50A-1BBAB0BE04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442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6FF67-56D6-4473-9DE7-336212D4A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4FF76-33F7-774A-B81D-787F404A7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AE15F-40BD-6E50-CD6C-4DD8468F7E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3D7637-6981-F747-8BFE-6FEAA778A3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5129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39243-793E-E355-7E21-E1C0A0413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18DFD-390C-223C-D30C-9D6504CD5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98148-2EC6-0F16-0304-E1EBE59E23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B6C1D7-C3DE-E34E-8693-AA09F6CBE7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9825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14083-27A2-5B80-F48C-6C8DCD588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B6884-DC1B-DDDF-CDF8-D3EBD66A40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1400" y="5207000"/>
            <a:ext cx="2590800" cy="322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499B8-7D70-2757-6E8C-2AFF4BF71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84600" y="5207000"/>
            <a:ext cx="2590800" cy="322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355A1-E451-0B68-A0CD-883FC05D22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057FC2-E7E0-9547-A2A7-AA9379020C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753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973FB-9162-2D9F-6666-7C78EEA8D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3DC6F8-E3A6-F5B9-6803-2E1AA261D7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C2E699-498E-7940-B3A3-44911CD3F2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08772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747F-CEC1-C433-8D23-4C18EA5A1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44F2B-E71E-040E-DA0E-5526D8B68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7FE703-BC17-EEF9-BBA8-E0C857943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508AA9-BD44-CDB8-0A0D-00A7A1521E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11D46-45C1-E513-8266-215CFC2DB5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12E7F-7920-522A-4CD0-47F2B6744D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7EAEFB4-232A-B943-9510-4258F67856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6552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1816-D4E0-BAB0-EACB-F8E050C75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BDF8E7-C16A-1B9C-448E-73542DD649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516CBB-5DB8-F043-9B8C-7091A2CC25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9084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F8A642-789D-A82A-EC18-1F3B21726A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2862E9-A38F-664D-886B-7D62484296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381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C881C-CED7-F6C2-6F5D-33EE95154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73454-C528-0B94-0ACB-7C78DA058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B3C31-4097-075A-AD17-7CA681794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CFD55-385D-A2E7-3D99-63860AD379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B4C9D5-50A9-8149-8450-6FD3D4FCC2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8383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96C6A-AC81-07AA-A984-132EBD165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B6BDD6-FB5C-E192-29B9-20411568A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16876-B2CD-19C2-326D-10F5E7E2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8096F-27D6-6375-BE07-49FBA47821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666575-3CDA-7343-A9E0-BBE40033FA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69287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0A330-9BE3-D589-D883-22D835282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083961-F00B-41ED-F018-CB5C2F650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EEFC3-2CBC-FB55-AE68-7E311FDE89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CD5F1A-0BC9-E747-AC17-90ABB0FEF3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0318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114108-9A8F-097B-F10B-E39BB337A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041900" y="1295400"/>
            <a:ext cx="1333500" cy="713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ED4560-908B-B98C-210B-9E037EDBE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41400" y="1295400"/>
            <a:ext cx="3848100" cy="713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7819B-C261-60C0-A1B6-7B4FB284AD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1D98AF5-FFCF-4347-B31B-E109252881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28989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88A82-E538-A234-6787-0113979FEB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76A633-F586-487C-22F7-010121F4D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6AF87-9BF3-58A1-A337-32BEA86B15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42FD2B-6618-9948-A178-D37D4FF1AE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063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C9392-E44F-39E7-36CA-A6BF212E1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0C297-284D-9ED6-9DED-651C4C496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1C395-0570-198C-1A05-6E437C1CE0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ED6FD4E-34E5-0242-A0C5-CEF57E1AE3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2219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F9BB6-E4B9-54AE-CF71-81EFE96E6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89964-C5E2-DB0C-6BD0-8C9CEAC21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FA782-7E98-29AA-5062-5F26C58B01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9A255C-0DF7-FD4A-AD92-BB16A6A97F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234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F76B24-305D-6D98-31D8-81B7D40E9A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6D1F62-EC16-2745-AFD5-DAE32C9DAA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8083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20052-4220-2A12-429C-926816200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D78E0-3CFB-3483-4B80-D7C46BBBE6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2400" y="8115300"/>
            <a:ext cx="5346700" cy="74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5084C-34C7-30E3-0B85-303FC6DAF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1500" y="8115300"/>
            <a:ext cx="5346700" cy="74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85518-F3CD-572F-5FE0-AD30D4364E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4EBCE3-7CE5-E241-A30D-341FCD357C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3363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5122B-AC2D-6164-4F80-BBF94E383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E1EE0-1028-3E25-2062-0C8106290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5D2BC-E9D5-AE62-0750-408778624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B7420-BD72-E735-596C-01A55E300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F19894-C29A-90C4-DA2E-AE4F1D9E3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7CD29-888C-D32F-77DD-CBE94A26D5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2051823-5CD6-594C-8B6A-F355B5B138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086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F36A-D7E2-7577-72B7-24248268E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F72CB2-CF40-BFC6-2A84-09DA6C2890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8E35A4F-141D-3A44-BF2F-3D6232D185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0978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76795C-E070-3F21-2511-809B98D416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2AAAC5-A916-7948-9284-77E9B67980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4682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58C88-C28F-8265-77C8-5EE180F9E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B790C-840C-F048-5616-6FDBA4EA9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A8D8D7-F694-95CB-12FF-49710165D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271209-73C1-FD53-D87F-27F0718984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3360EC-B309-4C4E-B16C-EC33E67AAF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98800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CEC7-CEB0-7852-13E9-B35A34BB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057315-B1E8-834F-2F37-37F93C8905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734DF1-EC4E-3E6E-1F83-6FF36C728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7BE62-17A3-35F7-8306-45EE4C3C76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5A2A1BD-8890-8D40-83E7-8BFEA6861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65377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C4F87-ECAF-FF65-373F-45CD9215E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4493FD-6074-8A15-A2B3-8E4C99A5A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F2840-BB00-4F4E-3DC1-70F58BCFA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6E38A06-398A-8748-9103-828A7FBC66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98935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7F834D-128A-9FF8-F466-5D51E24A02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56750" y="7099300"/>
            <a:ext cx="2711450" cy="176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C2A561-4A4C-9A22-31EF-4B81495D2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2400" y="7099300"/>
            <a:ext cx="7981950" cy="176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D385C-80C4-D4F6-5168-1EA518DB4C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02D60F-4B1C-0441-824C-2162D3366C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426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0946F-5B40-4B9B-AD9B-0C0100457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B7A75-AF2F-A4A7-E0F1-15587550C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271CB6-7EE1-DFF7-8877-FD8FBA9C91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B47055-D0C9-2C0F-0257-243303F7EF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B9A19A8-A3FA-A143-9C4D-89F8A70A6B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632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61050-ABD4-C949-F44E-C03920F97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F3D6EB-4C44-1376-F986-8597ABF880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1C630-553F-F23B-8FDD-C289E0C4E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922124-F7DE-2945-ABBF-7C315B9539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80F302-623C-E647-A464-754E8E73C0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2149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A8FC88E3-F7A9-9880-1A26-82810871CD4C}"/>
              </a:ext>
            </a:extLst>
          </p:cNvPr>
          <p:cNvSpPr>
            <a:spLocks/>
          </p:cNvSpPr>
          <p:nvPr/>
        </p:nvSpPr>
        <p:spPr bwMode="auto">
          <a:xfrm>
            <a:off x="279400" y="279400"/>
            <a:ext cx="12446000" cy="9220200"/>
          </a:xfrm>
          <a:prstGeom prst="rect">
            <a:avLst/>
          </a:prstGeom>
          <a:noFill/>
          <a:ln w="25400" cap="flat" cmpd="sng">
            <a:solidFill>
              <a:srgbClr val="83827D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 altLang="en-US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2DE88326-BFBD-F15F-D810-490B43B5696E}"/>
              </a:ext>
            </a:extLst>
          </p:cNvPr>
          <p:cNvSpPr>
            <a:spLocks/>
          </p:cNvSpPr>
          <p:nvPr>
            <p:ph type="body" idx="1"/>
          </p:nvPr>
        </p:nvSpPr>
        <p:spPr bwMode="auto">
          <a:xfrm>
            <a:off x="1041400" y="1473200"/>
            <a:ext cx="109220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panose="02000503000000020004" pitchFamily="2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Helvetica Neue" panose="02000503000000020004" pitchFamily="2" charset="0"/>
              </a:rPr>
              <a:t>Second level</a:t>
            </a:r>
          </a:p>
          <a:p>
            <a:pPr lvl="2"/>
            <a:r>
              <a:rPr lang="en-US" altLang="en-US">
                <a:sym typeface="Helvetica Neue" panose="02000503000000020004" pitchFamily="2" charset="0"/>
              </a:rPr>
              <a:t>Third level</a:t>
            </a:r>
          </a:p>
          <a:p>
            <a:pPr lvl="3"/>
            <a:r>
              <a:rPr lang="en-US" altLang="en-US">
                <a:sym typeface="Helvetica Neue" panose="02000503000000020004" pitchFamily="2" charset="0"/>
              </a:rPr>
              <a:t>Fourth level</a:t>
            </a:r>
          </a:p>
          <a:p>
            <a:pPr lvl="4"/>
            <a:r>
              <a:rPr lang="en-US" altLang="en-US">
                <a:sym typeface="Helvetica Neue" panose="02000503000000020004" pitchFamily="2" charset="0"/>
              </a:rPr>
              <a:t>Fifth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B58FB20-4DFB-94A4-8AA0-A047731B9765}"/>
              </a:ext>
            </a:extLst>
          </p:cNvPr>
          <p:cNvSpPr>
            <a:spLocks/>
          </p:cNvSpPr>
          <p:nvPr>
            <p:ph type="title"/>
          </p:nvPr>
        </p:nvSpPr>
        <p:spPr bwMode="auto">
          <a:xfrm>
            <a:off x="1041400" y="254000"/>
            <a:ext cx="10922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 Light" panose="02000403000000020004" pitchFamily="2" charset="0"/>
              </a:rPr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0EF3938-3AB6-34CD-B0AF-3F998D542E96}"/>
              </a:ext>
            </a:extLst>
          </p:cNvPr>
          <p:cNvSpPr>
            <a:spLocks/>
          </p:cNvSpPr>
          <p:nvPr>
            <p:ph type="sldNum" sz="quarter" idx="2"/>
          </p:nvPr>
        </p:nvSpPr>
        <p:spPr bwMode="auto">
          <a:xfrm>
            <a:off x="6351588" y="9474200"/>
            <a:ext cx="31273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C88A5"/>
                </a:solidFill>
                <a:latin typeface="+mn-lt"/>
                <a:ea typeface="+mn-ea"/>
                <a:cs typeface="+mn-cs"/>
                <a:sym typeface="Helvetica Neue" panose="02000503000000020004" pitchFamily="2" charset="0"/>
              </a:defRPr>
            </a:lvl1pPr>
          </a:lstStyle>
          <a:p>
            <a:fld id="{BD0202BC-07D3-2E4B-B62E-44FA2FE0CF3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 kern="1200">
          <a:solidFill>
            <a:srgbClr val="5C88A5"/>
          </a:solidFill>
          <a:latin typeface="+mj-lt"/>
          <a:ea typeface="+mj-ea"/>
          <a:cs typeface="+mj-cs"/>
          <a:sym typeface="Helvetica Neue Light" panose="02000403000000020004" pitchFamily="2" charset="0"/>
        </a:defRPr>
      </a:lvl1pPr>
      <a:lvl2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2pPr>
      <a:lvl3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3pPr>
      <a:lvl4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4pPr>
      <a:lvl5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5pPr>
      <a:lvl6pPr marL="4572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6pPr>
      <a:lvl7pPr marL="9144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7pPr>
      <a:lvl8pPr marL="13716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8pPr>
      <a:lvl9pPr marL="18288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9pPr>
    </p:titleStyle>
    <p:bodyStyle>
      <a:lvl1pPr marL="4445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1pPr>
      <a:lvl2pPr marL="8890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2pPr>
      <a:lvl3pPr marL="13335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3pPr>
      <a:lvl4pPr marL="17780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4pPr>
      <a:lvl5pPr marL="22225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1">
            <a:extLst>
              <a:ext uri="{FF2B5EF4-FFF2-40B4-BE49-F238E27FC236}">
                <a16:creationId xmlns:a16="http://schemas.microsoft.com/office/drawing/2014/main" id="{81BD5662-CF90-28E3-2CBD-1BCDA5ACA53D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813" y="8356600"/>
            <a:ext cx="12458700" cy="0"/>
          </a:xfrm>
          <a:prstGeom prst="line">
            <a:avLst/>
          </a:prstGeom>
          <a:noFill/>
          <a:ln w="25400" cap="flat" cmpd="sng">
            <a:solidFill>
              <a:srgbClr val="83827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1pPr>
            <a:lvl2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2pPr>
            <a:lvl3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3pPr>
            <a:lvl4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4pPr>
            <a:lvl5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5pPr>
            <a:lvl6pPr marL="457200" indent="9144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6pPr>
            <a:lvl7pPr marL="914400" indent="9144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7pPr>
            <a:lvl8pPr marL="1371600" indent="9144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8pPr>
            <a:lvl9pPr marL="1828800" indent="9144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9pPr>
          </a:lstStyle>
          <a:p>
            <a:pPr algn="l"/>
            <a:endParaRPr lang="en-US" altLang="en-US" sz="1200">
              <a:solidFill>
                <a:srgbClr val="000000"/>
              </a:solidFill>
              <a:latin typeface="Helvetica" pitchFamily="2" charset="0"/>
              <a:ea typeface="Helvetica" pitchFamily="2" charset="0"/>
              <a:cs typeface="Helvetica" pitchFamily="2" charset="0"/>
              <a:sym typeface="Helvetica" pitchFamily="2" charset="0"/>
            </a:endParaRPr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5551A40A-F07C-A872-18F5-77F0FC0EDE03}"/>
              </a:ext>
            </a:extLst>
          </p:cNvPr>
          <p:cNvSpPr>
            <a:spLocks/>
          </p:cNvSpPr>
          <p:nvPr/>
        </p:nvSpPr>
        <p:spPr bwMode="auto">
          <a:xfrm>
            <a:off x="279400" y="279400"/>
            <a:ext cx="12446000" cy="9220200"/>
          </a:xfrm>
          <a:prstGeom prst="rect">
            <a:avLst/>
          </a:prstGeom>
          <a:noFill/>
          <a:ln w="25400" cap="flat" cmpd="sng">
            <a:solidFill>
              <a:srgbClr val="83827D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68FBE1B-6523-ACA6-8AC7-FC7CBC505A6A}"/>
              </a:ext>
            </a:extLst>
          </p:cNvPr>
          <p:cNvSpPr>
            <a:spLocks/>
          </p:cNvSpPr>
          <p:nvPr>
            <p:ph type="title"/>
          </p:nvPr>
        </p:nvSpPr>
        <p:spPr bwMode="auto">
          <a:xfrm>
            <a:off x="368300" y="8369300"/>
            <a:ext cx="12268200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 Light" panose="02000403000000020004" pitchFamily="2" charset="0"/>
              </a:rPr>
              <a:t>Click to edit Master title style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B5346FAB-0937-8708-A693-457C7627569F}"/>
              </a:ext>
            </a:extLst>
          </p:cNvPr>
          <p:cNvSpPr>
            <a:spLocks/>
          </p:cNvSpPr>
          <p:nvPr>
            <p:ph type="body" sz="quarter" idx="1"/>
          </p:nvPr>
        </p:nvSpPr>
        <p:spPr bwMode="auto">
          <a:xfrm>
            <a:off x="368300" y="9017000"/>
            <a:ext cx="122682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panose="02000503000000020004" pitchFamily="2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Helvetica Neue" panose="02000503000000020004" pitchFamily="2" charset="0"/>
              </a:rPr>
              <a:t>Second level</a:t>
            </a:r>
          </a:p>
          <a:p>
            <a:pPr lvl="2"/>
            <a:r>
              <a:rPr lang="en-US" altLang="en-US">
                <a:sym typeface="Helvetica Neue" panose="02000503000000020004" pitchFamily="2" charset="0"/>
              </a:rPr>
              <a:t>Third level</a:t>
            </a:r>
          </a:p>
          <a:p>
            <a:pPr lvl="3"/>
            <a:r>
              <a:rPr lang="en-US" altLang="en-US">
                <a:sym typeface="Helvetica Neue" panose="02000503000000020004" pitchFamily="2" charset="0"/>
              </a:rPr>
              <a:t>Fourth level</a:t>
            </a:r>
          </a:p>
          <a:p>
            <a:pPr lvl="4"/>
            <a:r>
              <a:rPr lang="en-US" altLang="en-US">
                <a:sym typeface="Helvetica Neue" panose="02000503000000020004" pitchFamily="2" charset="0"/>
              </a:rPr>
              <a:t>Fifth level</a:t>
            </a: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CA1A0809-F8E6-2CFA-E236-AF0B0CC5C3E5}"/>
              </a:ext>
            </a:extLst>
          </p:cNvPr>
          <p:cNvSpPr>
            <a:spLocks/>
          </p:cNvSpPr>
          <p:nvPr>
            <p:ph type="sldNum" sz="quarter" idx="2"/>
          </p:nvPr>
        </p:nvSpPr>
        <p:spPr bwMode="auto">
          <a:xfrm>
            <a:off x="6351588" y="9474200"/>
            <a:ext cx="31273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C88A5"/>
                </a:solidFill>
                <a:latin typeface="+mn-lt"/>
                <a:ea typeface="+mn-ea"/>
                <a:cs typeface="+mn-cs"/>
                <a:sym typeface="Helvetica Neue" panose="02000503000000020004" pitchFamily="2" charset="0"/>
              </a:defRPr>
            </a:lvl1pPr>
          </a:lstStyle>
          <a:p>
            <a:fld id="{1FC3C3FE-EB58-4946-9723-95C17EF5658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 kern="1200">
          <a:solidFill>
            <a:srgbClr val="5C88A5"/>
          </a:solidFill>
          <a:latin typeface="+mj-lt"/>
          <a:ea typeface="+mj-ea"/>
          <a:cs typeface="+mj-cs"/>
          <a:sym typeface="Helvetica Neue Light" panose="02000403000000020004" pitchFamily="2" charset="0"/>
        </a:defRPr>
      </a:lvl1pPr>
      <a:lvl2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2pPr>
      <a:lvl3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3pPr>
      <a:lvl4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4pPr>
      <a:lvl5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5pPr>
      <a:lvl6pPr marL="4572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6pPr>
      <a:lvl7pPr marL="9144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7pPr>
      <a:lvl8pPr marL="13716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8pPr>
      <a:lvl9pPr marL="18288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9pPr>
    </p:titleStyle>
    <p:bodyStyle>
      <a:lvl1pPr marL="4445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1pPr>
      <a:lvl2pPr marL="8890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2pPr>
      <a:lvl3pPr marL="13335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3pPr>
      <a:lvl4pPr marL="17780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4pPr>
      <a:lvl5pPr marL="22225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Line 1">
            <a:extLst>
              <a:ext uri="{FF2B5EF4-FFF2-40B4-BE49-F238E27FC236}">
                <a16:creationId xmlns:a16="http://schemas.microsoft.com/office/drawing/2014/main" id="{78444B7D-C374-4916-5E45-91DEBA3708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813" y="8356600"/>
            <a:ext cx="12458700" cy="0"/>
          </a:xfrm>
          <a:prstGeom prst="line">
            <a:avLst/>
          </a:prstGeom>
          <a:noFill/>
          <a:ln w="25400" cap="flat" cmpd="sng">
            <a:solidFill>
              <a:srgbClr val="83827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1pPr>
            <a:lvl2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2pPr>
            <a:lvl3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3pPr>
            <a:lvl4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4pPr>
            <a:lvl5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5pPr>
            <a:lvl6pPr marL="457200" indent="9144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6pPr>
            <a:lvl7pPr marL="914400" indent="9144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7pPr>
            <a:lvl8pPr marL="1371600" indent="9144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8pPr>
            <a:lvl9pPr marL="1828800" indent="9144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9pPr>
          </a:lstStyle>
          <a:p>
            <a:pPr algn="l"/>
            <a:endParaRPr lang="en-US" altLang="en-US" sz="1200">
              <a:solidFill>
                <a:srgbClr val="000000"/>
              </a:solidFill>
              <a:latin typeface="Helvetica" pitchFamily="2" charset="0"/>
              <a:ea typeface="Helvetica" pitchFamily="2" charset="0"/>
              <a:cs typeface="Helvetica" pitchFamily="2" charset="0"/>
              <a:sym typeface="Helvetica" pitchFamily="2" charset="0"/>
            </a:endParaRP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64E835AE-03B9-E9BA-AFFE-894DE90CB8BD}"/>
              </a:ext>
            </a:extLst>
          </p:cNvPr>
          <p:cNvSpPr>
            <a:spLocks/>
          </p:cNvSpPr>
          <p:nvPr/>
        </p:nvSpPr>
        <p:spPr bwMode="auto">
          <a:xfrm>
            <a:off x="279400" y="279400"/>
            <a:ext cx="12446000" cy="9220200"/>
          </a:xfrm>
          <a:prstGeom prst="rect">
            <a:avLst/>
          </a:prstGeom>
          <a:noFill/>
          <a:ln w="25400" cap="flat" cmpd="sng">
            <a:solidFill>
              <a:srgbClr val="83827D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 alt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1018907-5B1E-7C33-F54B-1D45B7C2BDAD}"/>
              </a:ext>
            </a:extLst>
          </p:cNvPr>
          <p:cNvSpPr>
            <a:spLocks/>
          </p:cNvSpPr>
          <p:nvPr>
            <p:ph type="title"/>
          </p:nvPr>
        </p:nvSpPr>
        <p:spPr bwMode="auto">
          <a:xfrm>
            <a:off x="368300" y="8369300"/>
            <a:ext cx="12268200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 Light" panose="02000403000000020004" pitchFamily="2" charset="0"/>
              </a:rPr>
              <a:t>Click to edit Master title style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66D2970-0548-FEC7-6D70-45D224115C9D}"/>
              </a:ext>
            </a:extLst>
          </p:cNvPr>
          <p:cNvSpPr>
            <a:spLocks/>
          </p:cNvSpPr>
          <p:nvPr>
            <p:ph type="body" sz="quarter" idx="1"/>
          </p:nvPr>
        </p:nvSpPr>
        <p:spPr bwMode="auto">
          <a:xfrm>
            <a:off x="368300" y="9017000"/>
            <a:ext cx="122682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panose="02000503000000020004" pitchFamily="2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Helvetica Neue" panose="02000503000000020004" pitchFamily="2" charset="0"/>
              </a:rPr>
              <a:t>Second level</a:t>
            </a:r>
          </a:p>
          <a:p>
            <a:pPr lvl="2"/>
            <a:r>
              <a:rPr lang="en-US" altLang="en-US">
                <a:sym typeface="Helvetica Neue" panose="02000503000000020004" pitchFamily="2" charset="0"/>
              </a:rPr>
              <a:t>Third level</a:t>
            </a:r>
          </a:p>
          <a:p>
            <a:pPr lvl="3"/>
            <a:r>
              <a:rPr lang="en-US" altLang="en-US">
                <a:sym typeface="Helvetica Neue" panose="02000503000000020004" pitchFamily="2" charset="0"/>
              </a:rPr>
              <a:t>Fourth level</a:t>
            </a:r>
          </a:p>
          <a:p>
            <a:pPr lvl="4"/>
            <a:r>
              <a:rPr lang="en-US" altLang="en-US">
                <a:sym typeface="Helvetica Neue" panose="02000503000000020004" pitchFamily="2" charset="0"/>
              </a:rPr>
              <a:t>Fifth level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39982286-C362-9548-9253-58F2BB41F45A}"/>
              </a:ext>
            </a:extLst>
          </p:cNvPr>
          <p:cNvSpPr>
            <a:spLocks/>
          </p:cNvSpPr>
          <p:nvPr>
            <p:ph type="sldNum" sz="quarter" idx="2"/>
          </p:nvPr>
        </p:nvSpPr>
        <p:spPr bwMode="auto">
          <a:xfrm>
            <a:off x="6351588" y="9474200"/>
            <a:ext cx="31273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C88A5"/>
                </a:solidFill>
                <a:latin typeface="+mn-lt"/>
                <a:ea typeface="+mn-ea"/>
                <a:cs typeface="+mn-cs"/>
                <a:sym typeface="Helvetica Neue" panose="02000503000000020004" pitchFamily="2" charset="0"/>
              </a:defRPr>
            </a:lvl1pPr>
          </a:lstStyle>
          <a:p>
            <a:fld id="{1949C50B-16F5-7245-A0EA-44EFA1743DC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 kern="1200">
          <a:solidFill>
            <a:srgbClr val="5C88A5"/>
          </a:solidFill>
          <a:latin typeface="+mj-lt"/>
          <a:ea typeface="+mj-ea"/>
          <a:cs typeface="+mj-cs"/>
          <a:sym typeface="Helvetica Neue Light" panose="02000403000000020004" pitchFamily="2" charset="0"/>
        </a:defRPr>
      </a:lvl1pPr>
      <a:lvl2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2pPr>
      <a:lvl3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3pPr>
      <a:lvl4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4pPr>
      <a:lvl5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5pPr>
      <a:lvl6pPr marL="4572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6pPr>
      <a:lvl7pPr marL="9144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7pPr>
      <a:lvl8pPr marL="13716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8pPr>
      <a:lvl9pPr marL="18288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9pPr>
    </p:titleStyle>
    <p:bodyStyle>
      <a:lvl1pPr marL="4445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1pPr>
      <a:lvl2pPr marL="8890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2pPr>
      <a:lvl3pPr marL="13335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3pPr>
      <a:lvl4pPr marL="17780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4pPr>
      <a:lvl5pPr marL="22225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9A46EAAF-7B96-5525-E424-ABFE53C84F0C}"/>
              </a:ext>
            </a:extLst>
          </p:cNvPr>
          <p:cNvSpPr>
            <a:spLocks/>
          </p:cNvSpPr>
          <p:nvPr/>
        </p:nvSpPr>
        <p:spPr bwMode="auto">
          <a:xfrm>
            <a:off x="279400" y="279400"/>
            <a:ext cx="12446000" cy="9220200"/>
          </a:xfrm>
          <a:prstGeom prst="rect">
            <a:avLst/>
          </a:prstGeom>
          <a:noFill/>
          <a:ln w="25400" cap="flat" cmpd="sng">
            <a:solidFill>
              <a:srgbClr val="83827D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 altLang="en-US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E586D62B-BFEC-B808-538C-3892DE56C193}"/>
              </a:ext>
            </a:extLst>
          </p:cNvPr>
          <p:cNvSpPr>
            <a:spLocks/>
          </p:cNvSpPr>
          <p:nvPr>
            <p:ph type="title"/>
          </p:nvPr>
        </p:nvSpPr>
        <p:spPr bwMode="auto">
          <a:xfrm>
            <a:off x="1231900" y="3568700"/>
            <a:ext cx="105410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 Light" panose="02000403000000020004" pitchFamily="2" charset="0"/>
              </a:rPr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27E6390-DBDA-C429-76B0-4F04D31497B1}"/>
              </a:ext>
            </a:extLst>
          </p:cNvPr>
          <p:cNvSpPr>
            <a:spLocks/>
          </p:cNvSpPr>
          <p:nvPr>
            <p:ph type="sldNum" sz="quarter" idx="2"/>
          </p:nvPr>
        </p:nvSpPr>
        <p:spPr bwMode="auto">
          <a:xfrm>
            <a:off x="6348413" y="9474200"/>
            <a:ext cx="31273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C88A5"/>
                </a:solidFill>
                <a:latin typeface="+mn-lt"/>
                <a:ea typeface="+mn-ea"/>
                <a:cs typeface="+mn-cs"/>
                <a:sym typeface="Helvetica Neue" panose="02000503000000020004" pitchFamily="2" charset="0"/>
              </a:defRPr>
            </a:lvl1pPr>
          </a:lstStyle>
          <a:p>
            <a:fld id="{EFC31135-7730-DA4F-B95A-9909F608F0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 kern="1200">
          <a:solidFill>
            <a:srgbClr val="5C88A5"/>
          </a:solidFill>
          <a:latin typeface="+mj-lt"/>
          <a:ea typeface="+mj-ea"/>
          <a:cs typeface="+mj-cs"/>
          <a:sym typeface="Helvetica Neue Light" panose="02000403000000020004" pitchFamily="2" charset="0"/>
        </a:defRPr>
      </a:lvl1pPr>
      <a:lvl2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2pPr>
      <a:lvl3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3pPr>
      <a:lvl4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4pPr>
      <a:lvl5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5pPr>
      <a:lvl6pPr marL="4572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6pPr>
      <a:lvl7pPr marL="9144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7pPr>
      <a:lvl8pPr marL="13716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8pPr>
      <a:lvl9pPr marL="18288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9pPr>
    </p:titleStyle>
    <p:bodyStyle>
      <a:lvl1pPr marL="4445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1pPr>
      <a:lvl2pPr marL="8890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2pPr>
      <a:lvl3pPr marL="13335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3pPr>
      <a:lvl4pPr marL="17780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4pPr>
      <a:lvl5pPr marL="22225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6D8B3D09-D8A3-A673-C01D-3976C275E180}"/>
              </a:ext>
            </a:extLst>
          </p:cNvPr>
          <p:cNvSpPr>
            <a:spLocks/>
          </p:cNvSpPr>
          <p:nvPr/>
        </p:nvSpPr>
        <p:spPr bwMode="auto">
          <a:xfrm>
            <a:off x="279400" y="279400"/>
            <a:ext cx="12446000" cy="9220200"/>
          </a:xfrm>
          <a:prstGeom prst="rect">
            <a:avLst/>
          </a:prstGeom>
          <a:noFill/>
          <a:ln w="25400" cap="flat" cmpd="sng">
            <a:solidFill>
              <a:srgbClr val="83827D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 alt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024A5AA3-21C2-01D0-C569-C5196672F03B}"/>
              </a:ext>
            </a:extLst>
          </p:cNvPr>
          <p:cNvSpPr>
            <a:spLocks/>
          </p:cNvSpPr>
          <p:nvPr>
            <p:ph type="title"/>
          </p:nvPr>
        </p:nvSpPr>
        <p:spPr bwMode="auto">
          <a:xfrm>
            <a:off x="1422400" y="5245100"/>
            <a:ext cx="105410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 Light" panose="02000403000000020004" pitchFamily="2" charset="0"/>
              </a:rPr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D74F1AE4-8E53-F6F3-36C1-98C62105E897}"/>
              </a:ext>
            </a:extLst>
          </p:cNvPr>
          <p:cNvSpPr>
            <a:spLocks/>
          </p:cNvSpPr>
          <p:nvPr>
            <p:ph type="body" sz="quarter" idx="1"/>
          </p:nvPr>
        </p:nvSpPr>
        <p:spPr bwMode="auto">
          <a:xfrm>
            <a:off x="1422400" y="7861300"/>
            <a:ext cx="10541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panose="02000503000000020004" pitchFamily="2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Helvetica Neue" panose="02000503000000020004" pitchFamily="2" charset="0"/>
              </a:rPr>
              <a:t>Second level</a:t>
            </a:r>
          </a:p>
          <a:p>
            <a:pPr lvl="2"/>
            <a:r>
              <a:rPr lang="en-US" altLang="en-US">
                <a:sym typeface="Helvetica Neue" panose="02000503000000020004" pitchFamily="2" charset="0"/>
              </a:rPr>
              <a:t>Third level</a:t>
            </a:r>
          </a:p>
          <a:p>
            <a:pPr lvl="3"/>
            <a:r>
              <a:rPr lang="en-US" altLang="en-US">
                <a:sym typeface="Helvetica Neue" panose="02000503000000020004" pitchFamily="2" charset="0"/>
              </a:rPr>
              <a:t>Fourth level</a:t>
            </a:r>
          </a:p>
          <a:p>
            <a:pPr lvl="4"/>
            <a:r>
              <a:rPr lang="en-US" altLang="en-US">
                <a:sym typeface="Helvetica Neue" panose="02000503000000020004" pitchFamily="2" charset="0"/>
              </a:rPr>
              <a:t>Fifth level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C1999D35-F375-3B06-49C3-123858B8EBB3}"/>
              </a:ext>
            </a:extLst>
          </p:cNvPr>
          <p:cNvSpPr>
            <a:spLocks/>
          </p:cNvSpPr>
          <p:nvPr>
            <p:ph type="sldNum" sz="quarter" idx="2"/>
          </p:nvPr>
        </p:nvSpPr>
        <p:spPr bwMode="auto">
          <a:xfrm>
            <a:off x="6348413" y="9474200"/>
            <a:ext cx="31273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C88A5"/>
                </a:solidFill>
                <a:latin typeface="+mn-lt"/>
                <a:ea typeface="+mn-ea"/>
                <a:cs typeface="+mn-cs"/>
                <a:sym typeface="Helvetica Neue" panose="02000503000000020004" pitchFamily="2" charset="0"/>
              </a:defRPr>
            </a:lvl1pPr>
          </a:lstStyle>
          <a:p>
            <a:fld id="{68002D71-7862-CA4A-9A85-95F9A27FCDE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 kern="1200">
          <a:solidFill>
            <a:srgbClr val="5C88A5"/>
          </a:solidFill>
          <a:latin typeface="+mj-lt"/>
          <a:ea typeface="+mj-ea"/>
          <a:cs typeface="+mj-cs"/>
          <a:sym typeface="Helvetica Neue Light" panose="02000403000000020004" pitchFamily="2" charset="0"/>
        </a:defRPr>
      </a:lvl1pPr>
      <a:lvl2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2pPr>
      <a:lvl3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3pPr>
      <a:lvl4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4pPr>
      <a:lvl5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5pPr>
      <a:lvl6pPr marL="4572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6pPr>
      <a:lvl7pPr marL="9144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7pPr>
      <a:lvl8pPr marL="13716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8pPr>
      <a:lvl9pPr marL="18288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9pPr>
    </p:titleStyle>
    <p:bodyStyle>
      <a:lvl1pPr marL="4445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1pPr>
      <a:lvl2pPr marL="8890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2pPr>
      <a:lvl3pPr marL="13335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3pPr>
      <a:lvl4pPr marL="17780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4pPr>
      <a:lvl5pPr marL="22225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16641357-0BD2-ADC6-70D4-3BCC35A9C43E}"/>
              </a:ext>
            </a:extLst>
          </p:cNvPr>
          <p:cNvSpPr>
            <a:spLocks/>
          </p:cNvSpPr>
          <p:nvPr/>
        </p:nvSpPr>
        <p:spPr bwMode="auto">
          <a:xfrm>
            <a:off x="279400" y="279400"/>
            <a:ext cx="12446000" cy="9220200"/>
          </a:xfrm>
          <a:prstGeom prst="rect">
            <a:avLst/>
          </a:prstGeom>
          <a:noFill/>
          <a:ln w="25400" cap="flat" cmpd="sng">
            <a:solidFill>
              <a:srgbClr val="83827D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 altLang="en-US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DA2F8F00-71FA-A292-328F-865226667F28}"/>
              </a:ext>
            </a:extLst>
          </p:cNvPr>
          <p:cNvSpPr>
            <a:spLocks/>
          </p:cNvSpPr>
          <p:nvPr>
            <p:ph type="title"/>
          </p:nvPr>
        </p:nvSpPr>
        <p:spPr bwMode="auto">
          <a:xfrm>
            <a:off x="1041400" y="1295400"/>
            <a:ext cx="533400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 Light" panose="02000403000000020004" pitchFamily="2" charset="0"/>
              </a:rPr>
              <a:t>Click to edit Master title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A4546D2-D594-1963-9FA9-4FCC82B6E124}"/>
              </a:ext>
            </a:extLst>
          </p:cNvPr>
          <p:cNvSpPr>
            <a:spLocks/>
          </p:cNvSpPr>
          <p:nvPr>
            <p:ph type="body" sz="quarter" idx="1"/>
          </p:nvPr>
        </p:nvSpPr>
        <p:spPr bwMode="auto">
          <a:xfrm>
            <a:off x="1041400" y="5207000"/>
            <a:ext cx="5334000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panose="02000503000000020004" pitchFamily="2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Helvetica Neue" panose="02000503000000020004" pitchFamily="2" charset="0"/>
              </a:rPr>
              <a:t>Second level</a:t>
            </a:r>
          </a:p>
          <a:p>
            <a:pPr lvl="2"/>
            <a:r>
              <a:rPr lang="en-US" altLang="en-US">
                <a:sym typeface="Helvetica Neue" panose="02000503000000020004" pitchFamily="2" charset="0"/>
              </a:rPr>
              <a:t>Third level</a:t>
            </a:r>
          </a:p>
          <a:p>
            <a:pPr lvl="3"/>
            <a:r>
              <a:rPr lang="en-US" altLang="en-US">
                <a:sym typeface="Helvetica Neue" panose="02000503000000020004" pitchFamily="2" charset="0"/>
              </a:rPr>
              <a:t>Fourth level</a:t>
            </a:r>
          </a:p>
          <a:p>
            <a:pPr lvl="4"/>
            <a:r>
              <a:rPr lang="en-US" altLang="en-US">
                <a:sym typeface="Helvetica Neue" panose="02000503000000020004" pitchFamily="2" charset="0"/>
              </a:rPr>
              <a:t>Fifth level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03EE7F2F-876B-5CFF-8A1A-F49DFA30CEEE}"/>
              </a:ext>
            </a:extLst>
          </p:cNvPr>
          <p:cNvSpPr>
            <a:spLocks/>
          </p:cNvSpPr>
          <p:nvPr>
            <p:ph type="sldNum" sz="quarter" idx="2"/>
          </p:nvPr>
        </p:nvSpPr>
        <p:spPr bwMode="auto">
          <a:xfrm>
            <a:off x="6351588" y="9474200"/>
            <a:ext cx="31273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C88A5"/>
                </a:solidFill>
                <a:latin typeface="+mn-lt"/>
                <a:ea typeface="+mn-ea"/>
                <a:cs typeface="+mn-cs"/>
                <a:sym typeface="Helvetica Neue" panose="02000503000000020004" pitchFamily="2" charset="0"/>
              </a:defRPr>
            </a:lvl1pPr>
          </a:lstStyle>
          <a:p>
            <a:fld id="{34D2D8B2-39E5-C844-A8B9-4517FD69899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 kern="1200">
          <a:solidFill>
            <a:srgbClr val="5C88A5"/>
          </a:solidFill>
          <a:latin typeface="+mj-lt"/>
          <a:ea typeface="+mj-ea"/>
          <a:cs typeface="+mj-cs"/>
          <a:sym typeface="Helvetica Neue Light" panose="02000403000000020004" pitchFamily="2" charset="0"/>
        </a:defRPr>
      </a:lvl1pPr>
      <a:lvl2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2pPr>
      <a:lvl3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3pPr>
      <a:lvl4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4pPr>
      <a:lvl5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5pPr>
      <a:lvl6pPr marL="4572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6pPr>
      <a:lvl7pPr marL="9144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7pPr>
      <a:lvl8pPr marL="13716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8pPr>
      <a:lvl9pPr marL="18288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9pPr>
    </p:titleStyle>
    <p:bodyStyle>
      <a:lvl1pPr marL="4445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1pPr>
      <a:lvl2pPr marL="8890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2pPr>
      <a:lvl3pPr marL="13335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3pPr>
      <a:lvl4pPr marL="17780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4pPr>
      <a:lvl5pPr marL="22225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Line 1">
            <a:extLst>
              <a:ext uri="{FF2B5EF4-FFF2-40B4-BE49-F238E27FC236}">
                <a16:creationId xmlns:a16="http://schemas.microsoft.com/office/drawing/2014/main" id="{B1EFE8F2-A294-4D98-51B7-7D48729A6F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813" y="8915400"/>
            <a:ext cx="12447587" cy="0"/>
          </a:xfrm>
          <a:prstGeom prst="line">
            <a:avLst/>
          </a:prstGeom>
          <a:noFill/>
          <a:ln w="25400" cap="flat" cmpd="sng">
            <a:solidFill>
              <a:srgbClr val="83827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1pPr>
            <a:lvl2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2pPr>
            <a:lvl3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3pPr>
            <a:lvl4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4pPr>
            <a:lvl5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5pPr>
            <a:lvl6pPr marL="457200" indent="9144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6pPr>
            <a:lvl7pPr marL="914400" indent="9144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7pPr>
            <a:lvl8pPr marL="1371600" indent="9144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8pPr>
            <a:lvl9pPr marL="1828800" indent="9144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9pPr>
          </a:lstStyle>
          <a:p>
            <a:pPr algn="l"/>
            <a:endParaRPr lang="en-US" altLang="en-US" sz="1200">
              <a:solidFill>
                <a:srgbClr val="000000"/>
              </a:solidFill>
              <a:latin typeface="Helvetica" pitchFamily="2" charset="0"/>
              <a:ea typeface="Helvetica" pitchFamily="2" charset="0"/>
              <a:cs typeface="Helvetica" pitchFamily="2" charset="0"/>
              <a:sym typeface="Helvetica" pitchFamily="2" charset="0"/>
            </a:endParaRPr>
          </a:p>
        </p:txBody>
      </p:sp>
      <p:sp>
        <p:nvSpPr>
          <p:cNvPr id="7170" name="Line 2">
            <a:extLst>
              <a:ext uri="{FF2B5EF4-FFF2-40B4-BE49-F238E27FC236}">
                <a16:creationId xmlns:a16="http://schemas.microsoft.com/office/drawing/2014/main" id="{C5C80262-9167-6498-27BD-5C3ED4B90D78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6213" y="8902700"/>
            <a:ext cx="0" cy="592138"/>
          </a:xfrm>
          <a:prstGeom prst="line">
            <a:avLst/>
          </a:prstGeom>
          <a:noFill/>
          <a:ln w="25400" cap="flat" cmpd="sng">
            <a:solidFill>
              <a:srgbClr val="83827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1pPr>
            <a:lvl2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2pPr>
            <a:lvl3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3pPr>
            <a:lvl4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4pPr>
            <a:lvl5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5pPr>
            <a:lvl6pPr marL="457200" indent="9144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6pPr>
            <a:lvl7pPr marL="914400" indent="9144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7pPr>
            <a:lvl8pPr marL="1371600" indent="9144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8pPr>
            <a:lvl9pPr marL="1828800" indent="9144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9pPr>
          </a:lstStyle>
          <a:p>
            <a:pPr algn="l"/>
            <a:endParaRPr lang="en-US" altLang="en-US" sz="1200">
              <a:solidFill>
                <a:srgbClr val="000000"/>
              </a:solidFill>
              <a:latin typeface="Helvetica" pitchFamily="2" charset="0"/>
              <a:ea typeface="Helvetica" pitchFamily="2" charset="0"/>
              <a:cs typeface="Helvetica" pitchFamily="2" charset="0"/>
              <a:sym typeface="Helvetica" pitchFamily="2" charset="0"/>
            </a:endParaRPr>
          </a:p>
        </p:txBody>
      </p:sp>
      <p:sp>
        <p:nvSpPr>
          <p:cNvPr id="7171" name="Line 3">
            <a:extLst>
              <a:ext uri="{FF2B5EF4-FFF2-40B4-BE49-F238E27FC236}">
                <a16:creationId xmlns:a16="http://schemas.microsoft.com/office/drawing/2014/main" id="{92E72CAE-C0E4-E415-5A5A-73846126D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813" y="7188200"/>
            <a:ext cx="12447587" cy="0"/>
          </a:xfrm>
          <a:prstGeom prst="line">
            <a:avLst/>
          </a:prstGeom>
          <a:noFill/>
          <a:ln w="25400" cap="flat" cmpd="sng">
            <a:solidFill>
              <a:srgbClr val="83827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lvl1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1pPr>
            <a:lvl2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2pPr>
            <a:lvl3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3pPr>
            <a:lvl4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4pPr>
            <a:lvl5pPr defTabSz="457200"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5pPr>
            <a:lvl6pPr marL="457200" indent="9144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6pPr>
            <a:lvl7pPr marL="914400" indent="9144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7pPr>
            <a:lvl8pPr marL="1371600" indent="9144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8pPr>
            <a:lvl9pPr marL="1828800" indent="9144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defRPr>
            </a:lvl9pPr>
          </a:lstStyle>
          <a:p>
            <a:pPr algn="l"/>
            <a:endParaRPr lang="en-US" altLang="en-US" sz="1200">
              <a:solidFill>
                <a:srgbClr val="000000"/>
              </a:solidFill>
              <a:latin typeface="Helvetica" pitchFamily="2" charset="0"/>
              <a:ea typeface="Helvetica" pitchFamily="2" charset="0"/>
              <a:cs typeface="Helvetica" pitchFamily="2" charset="0"/>
              <a:sym typeface="Helvetica" pitchFamily="2" charset="0"/>
            </a:endParaRP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6EE40E83-3B44-4B25-43A7-FC55D4F8251B}"/>
              </a:ext>
            </a:extLst>
          </p:cNvPr>
          <p:cNvSpPr>
            <a:spLocks/>
          </p:cNvSpPr>
          <p:nvPr/>
        </p:nvSpPr>
        <p:spPr bwMode="auto">
          <a:xfrm>
            <a:off x="279400" y="279400"/>
            <a:ext cx="12446000" cy="9220200"/>
          </a:xfrm>
          <a:prstGeom prst="rect">
            <a:avLst/>
          </a:prstGeom>
          <a:noFill/>
          <a:ln w="25400" cap="flat" cmpd="sng">
            <a:solidFill>
              <a:srgbClr val="83827D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 altLang="en-US"/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1838C427-E8EF-E863-1ED0-26913C466EF9}"/>
              </a:ext>
            </a:extLst>
          </p:cNvPr>
          <p:cNvSpPr>
            <a:spLocks/>
          </p:cNvSpPr>
          <p:nvPr>
            <p:ph type="title"/>
          </p:nvPr>
        </p:nvSpPr>
        <p:spPr bwMode="auto">
          <a:xfrm>
            <a:off x="1422400" y="7099300"/>
            <a:ext cx="108458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 Light" panose="02000403000000020004" pitchFamily="2" charset="0"/>
              </a:rPr>
              <a:t>Click to edit Master title style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B6E0E8F4-F7F4-2C77-16CA-4B8745DB45B8}"/>
              </a:ext>
            </a:extLst>
          </p:cNvPr>
          <p:cNvSpPr>
            <a:spLocks/>
          </p:cNvSpPr>
          <p:nvPr>
            <p:ph type="body" sz="quarter" idx="1"/>
          </p:nvPr>
        </p:nvSpPr>
        <p:spPr bwMode="auto">
          <a:xfrm>
            <a:off x="1422400" y="8115300"/>
            <a:ext cx="108458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panose="02000503000000020004" pitchFamily="2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Helvetica Neue" panose="02000503000000020004" pitchFamily="2" charset="0"/>
              </a:rPr>
              <a:t>Second level</a:t>
            </a:r>
          </a:p>
          <a:p>
            <a:pPr lvl="2"/>
            <a:r>
              <a:rPr lang="en-US" altLang="en-US">
                <a:sym typeface="Helvetica Neue" panose="02000503000000020004" pitchFamily="2" charset="0"/>
              </a:rPr>
              <a:t>Third level</a:t>
            </a:r>
          </a:p>
          <a:p>
            <a:pPr lvl="3"/>
            <a:r>
              <a:rPr lang="en-US" altLang="en-US">
                <a:sym typeface="Helvetica Neue" panose="02000503000000020004" pitchFamily="2" charset="0"/>
              </a:rPr>
              <a:t>Fourth level</a:t>
            </a:r>
          </a:p>
          <a:p>
            <a:pPr lvl="4"/>
            <a:r>
              <a:rPr lang="en-US" altLang="en-US">
                <a:sym typeface="Helvetica Neue" panose="02000503000000020004" pitchFamily="2" charset="0"/>
              </a:rPr>
              <a:t>Fifth level</a:t>
            </a:r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DFE75012-E794-2F10-C0B4-680CD561EDED}"/>
              </a:ext>
            </a:extLst>
          </p:cNvPr>
          <p:cNvSpPr>
            <a:spLocks/>
          </p:cNvSpPr>
          <p:nvPr>
            <p:ph type="sldNum" sz="quarter" idx="2"/>
          </p:nvPr>
        </p:nvSpPr>
        <p:spPr bwMode="auto">
          <a:xfrm>
            <a:off x="6351588" y="9474200"/>
            <a:ext cx="31273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C88A5"/>
                </a:solidFill>
                <a:latin typeface="+mn-lt"/>
                <a:ea typeface="+mn-ea"/>
                <a:cs typeface="+mn-cs"/>
                <a:sym typeface="Helvetica Neue" panose="02000503000000020004" pitchFamily="2" charset="0"/>
              </a:defRPr>
            </a:lvl1pPr>
          </a:lstStyle>
          <a:p>
            <a:fld id="{A8822476-62C1-994D-AB98-879DBB657EE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 kern="1200">
          <a:solidFill>
            <a:srgbClr val="5C88A5"/>
          </a:solidFill>
          <a:latin typeface="+mj-lt"/>
          <a:ea typeface="+mj-ea"/>
          <a:cs typeface="+mj-cs"/>
          <a:sym typeface="Helvetica Neue Light" panose="02000403000000020004" pitchFamily="2" charset="0"/>
        </a:defRPr>
      </a:lvl1pPr>
      <a:lvl2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2pPr>
      <a:lvl3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3pPr>
      <a:lvl4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4pPr>
      <a:lvl5pPr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5pPr>
      <a:lvl6pPr marL="4572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6pPr>
      <a:lvl7pPr marL="9144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7pPr>
      <a:lvl8pPr marL="13716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8pPr>
      <a:lvl9pPr marL="1828800" algn="l" defTabSz="584200" rtl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5C88A5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 Light" panose="02000403000000020004" pitchFamily="2" charset="0"/>
          <a:sym typeface="Helvetica Neue Light" panose="02000403000000020004" pitchFamily="2" charset="0"/>
        </a:defRPr>
      </a:lvl9pPr>
    </p:titleStyle>
    <p:bodyStyle>
      <a:lvl1pPr marL="4445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1pPr>
      <a:lvl2pPr marL="8890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2pPr>
      <a:lvl3pPr marL="13335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3pPr>
      <a:lvl4pPr marL="17780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4pPr>
      <a:lvl5pPr marL="2222500" indent="-444500" algn="l" defTabSz="584200" rtl="0" fontAlgn="base" hangingPunct="0">
        <a:spcBef>
          <a:spcPts val="3200"/>
        </a:spcBef>
        <a:spcAft>
          <a:spcPct val="0"/>
        </a:spcAft>
        <a:buSzPct val="40000"/>
        <a:buBlip>
          <a:blip r:embed="rId14"/>
        </a:buBlip>
        <a:defRPr sz="3600" kern="1200">
          <a:solidFill>
            <a:srgbClr val="737373"/>
          </a:solidFill>
          <a:latin typeface="+mn-lt"/>
          <a:ea typeface="+mn-ea"/>
          <a:cs typeface="+mn-cs"/>
          <a:sym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BizJet111.mp4" TargetMode="External"/><Relationship Id="rId1" Type="http://schemas.microsoft.com/office/2007/relationships/media" Target="BizJet111.mp4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file:////Users/stevepollock/Documents/250/250/Braniff250FiftiethPowerpoint.ppt/ChaChaCha.mov" TargetMode="External"/><Relationship Id="rId1" Type="http://schemas.microsoft.com/office/2007/relationships/media" Target="file:////Users/stevepollock/Documents/250/250/Braniff250FiftiethPowerpoint.ppt/ChaChaCha.mov" TargetMode="Externa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file:////Users/stevepollock/Documents/250/250/Braniff250FiftiethPowerpoint.ppt/AirStrip.mov" TargetMode="External"/><Relationship Id="rId1" Type="http://schemas.microsoft.com/office/2007/relationships/media" Target="file:////Users/stevepollock/Documents/250/250/Braniff250FiftiethPowerpoint.ppt/AirStrip.mov" TargetMode="Externa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967DD126-407E-60AE-8372-B2549362F5E8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422400" y="5245100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BRANIFF INTERNATIONAL AIRWAYS FLIGHT 250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330806FE-236A-99FA-231D-F8700AA53641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1422400" y="7861300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11:10 P.M. SATURDAY, AUGUST 6, 1966</a:t>
            </a:r>
          </a:p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FALLS CITY, NE</a:t>
            </a: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0B708D52-2F68-14FF-AFC4-C0007C6FD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877888"/>
            <a:ext cx="9042400" cy="450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7F824C54-E395-3939-3C5C-0FF31D09C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1038225"/>
            <a:ext cx="10996612" cy="733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12D34096-6A43-1A10-6D88-8042C4A51CFC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330200" y="-1277938"/>
            <a:ext cx="5334000" cy="3922713"/>
          </a:xfrm>
          <a:solidFill>
            <a:srgbClr val="8EA5C6"/>
          </a:solidFill>
        </p:spPr>
        <p:txBody>
          <a:bodyPr/>
          <a:lstStyle/>
          <a:p>
            <a:r>
              <a:rPr lang="en-US" altLang="en-US" sz="65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BRAND NEW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7B1DE71E-9F57-4D6C-0141-27372B7D0D99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xfrm>
            <a:off x="1277938" y="6375400"/>
            <a:ext cx="5334000" cy="3225800"/>
          </a:xfrm>
          <a:solidFill>
            <a:srgbClr val="8EA5C6"/>
          </a:solidFill>
        </p:spPr>
        <p:txBody>
          <a:bodyPr/>
          <a:lstStyle/>
          <a:p>
            <a:pPr marL="0" indent="0">
              <a:spcBef>
                <a:spcPct val="0"/>
              </a:spcBef>
              <a:buSzTx/>
              <a:buFontTx/>
              <a:buNone/>
            </a:pPr>
            <a:r>
              <a:rPr lang="en-US" altLang="en-US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FIRST BAC 1-11 FOR BRANIFF ON THE FLIGHT LINE AT HURN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4473CE38-4C01-6509-EEEC-78C0F772C076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defTabSz="525463">
              <a:lnSpc>
                <a:spcPct val="150000"/>
              </a:lnSpc>
            </a:pPr>
            <a:r>
              <a:rPr lang="en-US" altLang="en-US" sz="37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BAC 1-11 ENGINE START</a:t>
            </a: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E7B8AF92-9FF1-F243-DBA0-14D603F44778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indent="0" defTabSz="512763">
              <a:spcBef>
                <a:spcPct val="0"/>
              </a:spcBef>
              <a:buSzTx/>
              <a:buFontTx/>
              <a:buNone/>
            </a:pPr>
            <a:r>
              <a:rPr lang="en-US" altLang="en-US" sz="21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HOLD YOUR EARS</a:t>
            </a:r>
          </a:p>
        </p:txBody>
      </p:sp>
      <p:pic>
        <p:nvPicPr>
          <p:cNvPr id="19459" name="BizJet111.mp4">
            <a:hlinkClick r:id="" action="ppaction://media"/>
            <a:extLst>
              <a:ext uri="{FF2B5EF4-FFF2-40B4-BE49-F238E27FC236}">
                <a16:creationId xmlns:a16="http://schemas.microsoft.com/office/drawing/2014/main" id="{0416C069-C7FE-6C24-C1E5-318DD7CDC5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393700"/>
            <a:ext cx="12268200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4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45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4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5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56EBD380-84DB-6AA5-2C90-DFEF706C4432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231900" y="1095375"/>
            <a:ext cx="10541000" cy="2628900"/>
          </a:xfrm>
        </p:spPr>
        <p:txBody>
          <a:bodyPr/>
          <a:lstStyle/>
          <a:p>
            <a:r>
              <a:rPr lang="en-US" altLang="en-US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A DUSTY LITTLE AIRLINE</a:t>
            </a:r>
            <a:br>
              <a:rPr lang="en-US" altLang="en-US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</a:br>
            <a:r>
              <a:rPr lang="en-US" altLang="en-US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BRANIFF AIRWAYS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BC264076-E452-24C0-A496-6B4EE8C158C0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5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1964: GREAT AMERICA</a:t>
            </a:r>
            <a:br>
              <a:rPr lang="en-US" altLang="en-US" sz="65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</a:br>
            <a:r>
              <a:rPr lang="en-US" altLang="en-US" sz="65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BUYS BRANIFF</a:t>
            </a: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0E425004-38FB-0A99-9856-9DB17B86D6AA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SzTx/>
              <a:buFontTx/>
              <a:buNone/>
            </a:pPr>
            <a:r>
              <a:rPr lang="en-US" altLang="en-US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HARDING LAWRENCE, AN EXECUTIVE VICE PRESIDENT AT CONTINENTAL IS HIRED AS CEO/PRESIDENT OF BN.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A33D5FFF-A3FD-20FE-3524-15FCB704C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1389063"/>
            <a:ext cx="5683250" cy="697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17CB7751-DE3D-BEB0-D266-251CA8C889BC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5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LAWRENCE HIRES MARY WELLS</a:t>
            </a: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72DA98C7-BCA6-2DB1-E4C6-F9829E7670E9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SzTx/>
              <a:buFontTx/>
              <a:buNone/>
            </a:pPr>
            <a:r>
              <a:rPr lang="en-US" altLang="en-US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TO SHAKE THE DUST OFF THE DUSTY TEXAS AIRLINE</a:t>
            </a: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1B95F1E6-E023-BF11-4D9B-35B3FACEB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8" y="1392238"/>
            <a:ext cx="5646737" cy="721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D75A8EAE-EEE1-F44A-E0C1-CF45FA234103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defTabSz="525463">
              <a:lnSpc>
                <a:spcPct val="150000"/>
              </a:lnSpc>
            </a:pPr>
            <a:r>
              <a:rPr lang="en-US" altLang="en-US" sz="37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EASTER EGGS</a:t>
            </a: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BCFF2F0D-1190-503C-FCC1-12ED3E854C9C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indent="0" defTabSz="512763">
              <a:spcBef>
                <a:spcPct val="0"/>
              </a:spcBef>
              <a:buSzTx/>
              <a:buFontTx/>
              <a:buNone/>
            </a:pPr>
            <a:r>
              <a:rPr lang="en-US" altLang="en-US" sz="21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FLYING COLORS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C15790AF-68C4-3BAA-EBDB-40EA33FB2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280988"/>
            <a:ext cx="12458700" cy="793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6678CDA3-E170-29FA-4135-2B517860C89A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defTabSz="525463">
              <a:lnSpc>
                <a:spcPct val="150000"/>
              </a:lnSpc>
            </a:pPr>
            <a:r>
              <a:rPr lang="en-US" altLang="en-US" sz="37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CHA CHA CHA!</a:t>
            </a: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894D1F4F-17F3-4A44-738E-24E59A6FFF78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indent="0" defTabSz="512763">
              <a:spcBef>
                <a:spcPct val="0"/>
              </a:spcBef>
              <a:buSzTx/>
              <a:buFontTx/>
              <a:buNone/>
            </a:pPr>
            <a:r>
              <a:rPr lang="en-US" altLang="en-US" sz="21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THE END OF THE PLAIN PLANE</a:t>
            </a:r>
          </a:p>
        </p:txBody>
      </p:sp>
      <p:pic>
        <p:nvPicPr>
          <p:cNvPr id="24579" name="ChaChaCha.mov">
            <a:hlinkClick r:id="" action="ppaction://media"/>
            <a:extLst>
              <a:ext uri="{FF2B5EF4-FFF2-40B4-BE49-F238E27FC236}">
                <a16:creationId xmlns:a16="http://schemas.microsoft.com/office/drawing/2014/main" id="{CC0041F1-3250-A286-DF8C-8462265F2E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292100"/>
            <a:ext cx="10734675" cy="805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5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57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5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7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2FBD95EC-1986-C577-6287-764483D3F08D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defTabSz="525463">
              <a:lnSpc>
                <a:spcPct val="150000"/>
              </a:lnSpc>
            </a:pPr>
            <a:r>
              <a:rPr lang="en-US" altLang="en-US" sz="37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THE AIR STRIP</a:t>
            </a: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3EBBEBA3-7EE9-3A6A-7102-FB3D57B39E3A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indent="0" defTabSz="512763">
              <a:spcBef>
                <a:spcPct val="0"/>
              </a:spcBef>
              <a:buSzTx/>
              <a:buFontTx/>
              <a:buNone/>
            </a:pPr>
            <a:r>
              <a:rPr lang="en-US" altLang="en-US" sz="21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VISUALIZED</a:t>
            </a:r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4B7FD039-2069-EEA5-E691-0EEEDC204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042988"/>
            <a:ext cx="12268200" cy="654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49FA96EA-1D48-7EA6-0E7B-0C3A97843C47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defTabSz="525463">
              <a:lnSpc>
                <a:spcPct val="150000"/>
              </a:lnSpc>
            </a:pPr>
            <a:r>
              <a:rPr lang="en-US" altLang="en-US" sz="37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THE AIR STRIP</a:t>
            </a: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2EA30101-CFB2-6457-BCB6-3D096881184F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indent="0" defTabSz="512763">
              <a:spcBef>
                <a:spcPct val="0"/>
              </a:spcBef>
              <a:buSzTx/>
              <a:buFontTx/>
              <a:buNone/>
            </a:pPr>
            <a:r>
              <a:rPr lang="en-US" altLang="en-US" sz="21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EMILIO PUCCI GETS CREATIVE</a:t>
            </a:r>
          </a:p>
        </p:txBody>
      </p:sp>
      <p:pic>
        <p:nvPicPr>
          <p:cNvPr id="26627" name="AirStrip.mov">
            <a:hlinkClick r:id="" action="ppaction://media"/>
            <a:extLst>
              <a:ext uri="{FF2B5EF4-FFF2-40B4-BE49-F238E27FC236}">
                <a16:creationId xmlns:a16="http://schemas.microsoft.com/office/drawing/2014/main" id="{2A743F9A-F5AE-4806-93F3-62845E252B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330200"/>
            <a:ext cx="10631487" cy="797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6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6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6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6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A51E062D-728F-8600-E472-CC16A53B6955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defTabSz="525463">
              <a:lnSpc>
                <a:spcPct val="150000"/>
              </a:lnSpc>
            </a:pPr>
            <a:r>
              <a:rPr lang="en-US" altLang="en-US" sz="37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AIR STRIP REALITY</a:t>
            </a: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262D48D0-A5A4-9901-CDC3-8F9656FD3E46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indent="0" defTabSz="512763">
              <a:spcBef>
                <a:spcPct val="0"/>
              </a:spcBef>
              <a:buSzTx/>
              <a:buFontTx/>
              <a:buNone/>
            </a:pPr>
            <a:r>
              <a:rPr lang="en-US" altLang="en-US" sz="21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WHAT THEY ACTUALLY WORE</a:t>
            </a:r>
          </a:p>
        </p:txBody>
      </p:sp>
      <p:pic>
        <p:nvPicPr>
          <p:cNvPr id="27651" name="Picture 3">
            <a:extLst>
              <a:ext uri="{FF2B5EF4-FFF2-40B4-BE49-F238E27FC236}">
                <a16:creationId xmlns:a16="http://schemas.microsoft.com/office/drawing/2014/main" id="{C971DBDD-D113-9555-F2CD-50427475B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871538"/>
            <a:ext cx="12428537" cy="715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4858CE43-5A7E-ACC0-5598-3C09D9D08CF2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041400" y="266700"/>
            <a:ext cx="10922000" cy="2438400"/>
          </a:xfrm>
        </p:spPr>
        <p:txBody>
          <a:bodyPr/>
          <a:lstStyle/>
          <a:p>
            <a:r>
              <a:rPr lang="en-US" altLang="en-US">
                <a:solidFill>
                  <a:srgbClr val="558AAB"/>
                </a:solidFill>
              </a:rPr>
              <a:t>Primary Sources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1D0F475C-67BF-15E0-D58F-3051E5A41B6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041400" y="2768600"/>
            <a:ext cx="10922000" cy="5715000"/>
          </a:xfrm>
        </p:spPr>
        <p:txBody>
          <a:bodyPr/>
          <a:lstStyle/>
          <a:p>
            <a:pPr marL="403225" indent="-403225" defTabSz="530225">
              <a:spcBef>
                <a:spcPts val="2900"/>
              </a:spcBef>
            </a:pPr>
            <a:r>
              <a:rPr lang="en-US" altLang="en-US" sz="3200"/>
              <a:t>The Falls City Journal, Bill Schock</a:t>
            </a:r>
          </a:p>
          <a:p>
            <a:pPr marL="403225" indent="-403225" defTabSz="530225">
              <a:spcBef>
                <a:spcPts val="2900"/>
              </a:spcBef>
            </a:pPr>
            <a:r>
              <a:rPr lang="en-US" altLang="en-US" sz="3200"/>
              <a:t>University of Texas-Dallas at Richardson, Eugene McDermott Library, Special Collections Department, The History of Aviation Collection, The General Aviation Collection.</a:t>
            </a:r>
          </a:p>
          <a:p>
            <a:pPr marL="403225" indent="-403225" defTabSz="530225">
              <a:spcBef>
                <a:spcPts val="2900"/>
              </a:spcBef>
            </a:pPr>
            <a:r>
              <a:rPr lang="en-US" altLang="en-US" sz="3200"/>
              <a:t>Texas Tech University, The Southwest Collection Archive within the Special Collections Library, Dr. Tetsuya Theodore “Ted” Fujita papers.</a:t>
            </a:r>
          </a:p>
          <a:p>
            <a:pPr marL="403225" indent="-403225" defTabSz="530225">
              <a:spcBef>
                <a:spcPts val="2900"/>
              </a:spcBef>
            </a:pPr>
            <a:r>
              <a:rPr lang="en-US" altLang="en-US" sz="3200"/>
              <a:t>Family of James Hilliker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>
            <a:extLst>
              <a:ext uri="{FF2B5EF4-FFF2-40B4-BE49-F238E27FC236}">
                <a16:creationId xmlns:a16="http://schemas.microsoft.com/office/drawing/2014/main" id="{2AFD99B0-0F77-1C97-1A75-471C5ECF4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" r="2603"/>
          <a:stretch>
            <a:fillRect/>
          </a:stretch>
        </p:blipFill>
        <p:spPr bwMode="auto">
          <a:xfrm>
            <a:off x="368300" y="368300"/>
            <a:ext cx="12268200" cy="789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4" name="Rectangle 2">
            <a:extLst>
              <a:ext uri="{FF2B5EF4-FFF2-40B4-BE49-F238E27FC236}">
                <a16:creationId xmlns:a16="http://schemas.microsoft.com/office/drawing/2014/main" id="{75BD7D55-3A1C-B75A-5D8E-AF5ABCE0B08D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defTabSz="525463">
              <a:lnSpc>
                <a:spcPct val="150000"/>
              </a:lnSpc>
            </a:pPr>
            <a:r>
              <a:rPr lang="en-US" altLang="en-US" sz="37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ALEXANDER GIRARD | SANTA FE, NM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71EF6B13-63BA-D990-5AC4-B1007D27A826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indent="0" defTabSz="512763">
              <a:spcBef>
                <a:spcPct val="0"/>
              </a:spcBef>
              <a:buSzTx/>
              <a:buFontTx/>
              <a:buNone/>
            </a:pPr>
            <a:r>
              <a:rPr lang="en-US" altLang="en-US" sz="21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INTERIORS/EXTERIORS OF AIRCRAFT, AIRPORTS AND FABRICS AND PRINTS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579766A0-F7FA-450D-986A-585F03FF0053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defTabSz="525463">
              <a:lnSpc>
                <a:spcPct val="150000"/>
              </a:lnSpc>
            </a:pPr>
            <a:r>
              <a:rPr lang="en-US" altLang="en-US" sz="37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BRANIFF INTERNATIONAL AIRWAYS</a:t>
            </a: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41DEFFD4-22FD-5689-C7D8-BF8A9ECC6D2A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indent="0" defTabSz="512763">
              <a:spcBef>
                <a:spcPct val="0"/>
              </a:spcBef>
              <a:buSzTx/>
              <a:buFontTx/>
              <a:buNone/>
            </a:pPr>
            <a:r>
              <a:rPr lang="en-US" altLang="en-US" sz="21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FLIGHT 250 DAILY SCHEDULE</a:t>
            </a:r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D4EF9D5D-3FE8-6126-60D0-22FAC5553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3363913"/>
            <a:ext cx="8237537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4C12417C-99D4-4183-6D47-83FAACD79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74638"/>
            <a:ext cx="4144962" cy="469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1" name="Picture 5">
            <a:extLst>
              <a:ext uri="{FF2B5EF4-FFF2-40B4-BE49-F238E27FC236}">
                <a16:creationId xmlns:a16="http://schemas.microsoft.com/office/drawing/2014/main" id="{A4DEEA1C-AF87-1B64-8BA5-DABCCE52F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0"/>
            <a:ext cx="5186363" cy="975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>
            <a:extLst>
              <a:ext uri="{FF2B5EF4-FFF2-40B4-BE49-F238E27FC236}">
                <a16:creationId xmlns:a16="http://schemas.microsoft.com/office/drawing/2014/main" id="{98B2B114-0816-BCCE-3E04-22BF14A50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-665163"/>
            <a:ext cx="12844463" cy="1110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DA84829D-2B35-C42C-9D59-2B72B9E320B5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041400" y="266700"/>
            <a:ext cx="10922000" cy="2438400"/>
          </a:xfrm>
        </p:spPr>
        <p:txBody>
          <a:bodyPr/>
          <a:lstStyle/>
          <a:p>
            <a:r>
              <a:rPr lang="en-US" altLang="en-US">
                <a:solidFill>
                  <a:srgbClr val="558AAB"/>
                </a:solidFill>
              </a:rPr>
              <a:t>Cockpit Voice Recorder</a:t>
            </a: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32160E79-E2C5-A9F7-6AA1-89DDDB23531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041400" y="2768600"/>
            <a:ext cx="10922000" cy="5715000"/>
          </a:xfrm>
        </p:spPr>
        <p:txBody>
          <a:bodyPr/>
          <a:lstStyle/>
          <a:p>
            <a:r>
              <a:rPr lang="en-US" altLang="en-US"/>
              <a:t>First accident ever to be recorded after US mandate.</a:t>
            </a:r>
          </a:p>
          <a:p>
            <a:r>
              <a:rPr lang="en-US" altLang="en-US"/>
              <a:t>Flight Data Recorder destroyed.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>
            <a:extLst>
              <a:ext uri="{FF2B5EF4-FFF2-40B4-BE49-F238E27FC236}">
                <a16:creationId xmlns:a16="http://schemas.microsoft.com/office/drawing/2014/main" id="{CB9E0180-1768-B4DD-C04C-25A20202B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27013"/>
            <a:ext cx="12266613" cy="932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87F7236A-52AA-BDB5-C9C7-80CEC9091410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defTabSz="525463">
              <a:lnSpc>
                <a:spcPct val="150000"/>
              </a:lnSpc>
            </a:pPr>
            <a:r>
              <a:rPr lang="en-US" altLang="en-US" sz="37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DR. TETSUYA THEODORE “TED” FUJITA</a:t>
            </a: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4E936EE4-7810-EB35-B346-C5CC8912B73D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indent="0" defTabSz="512763">
              <a:spcBef>
                <a:spcPct val="0"/>
              </a:spcBef>
              <a:buSzTx/>
              <a:buFontTx/>
              <a:buNone/>
            </a:pPr>
            <a:r>
              <a:rPr lang="en-US" altLang="en-US" sz="21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MR. TORNADO</a:t>
            </a: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61A481E0-D5DB-3811-9056-F4EBD77D3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0" y="322263"/>
            <a:ext cx="5205413" cy="798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5479CA13-2A7D-4AF3-2C65-D092F75B4C0B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defTabSz="525463">
              <a:lnSpc>
                <a:spcPct val="150000"/>
              </a:lnSpc>
            </a:pPr>
            <a:r>
              <a:rPr lang="en-US" altLang="en-US" sz="37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TORNADO AND MICROBURST RESEARCH</a:t>
            </a: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C273A49B-C2B8-17B7-AABC-A00B3AE4CEFE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indent="0" defTabSz="512763">
              <a:spcBef>
                <a:spcPct val="0"/>
              </a:spcBef>
              <a:buSzTx/>
              <a:buFontTx/>
              <a:buNone/>
            </a:pPr>
            <a:r>
              <a:rPr lang="en-US" altLang="en-US" sz="21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DR. TED FUJITA</a:t>
            </a:r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7A6235CC-8458-7AA6-F01D-D0D51BCF8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60350"/>
            <a:ext cx="6116638" cy="811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4">
            <a:extLst>
              <a:ext uri="{FF2B5EF4-FFF2-40B4-BE49-F238E27FC236}">
                <a16:creationId xmlns:a16="http://schemas.microsoft.com/office/drawing/2014/main" id="{6F17D582-94E1-FFBB-DBE9-215ABD72B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1774825"/>
            <a:ext cx="8591550" cy="620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E1C9DE3E-C245-86A7-C948-C2F4DFC96FE8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041400" y="266700"/>
            <a:ext cx="10922000" cy="2438400"/>
          </a:xfrm>
        </p:spPr>
        <p:txBody>
          <a:bodyPr/>
          <a:lstStyle/>
          <a:p>
            <a:r>
              <a:rPr lang="en-US" altLang="en-US">
                <a:solidFill>
                  <a:srgbClr val="558AAB"/>
                </a:solidFill>
              </a:rPr>
              <a:t>EF Scale</a:t>
            </a:r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CF9C86EB-B225-959B-BD4C-32B994D80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571500"/>
            <a:ext cx="7391400" cy="861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999319E9-DE61-6162-20A5-48F24B459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3570288"/>
            <a:ext cx="9353550" cy="411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48F46896-B9A0-147C-4EC8-398595B642DD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041400" y="266700"/>
            <a:ext cx="10922000" cy="2438400"/>
          </a:xfrm>
        </p:spPr>
        <p:txBody>
          <a:bodyPr/>
          <a:lstStyle/>
          <a:p>
            <a:r>
              <a:rPr lang="en-US" altLang="en-US">
                <a:solidFill>
                  <a:srgbClr val="558AAB"/>
                </a:solidFill>
              </a:rPr>
              <a:t>Dr. Fujita’s Publications Regarding BN250</a:t>
            </a: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87CFA999-8416-91B0-5A6B-6956FFDE2C6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041400" y="2768600"/>
            <a:ext cx="10922000" cy="5715000"/>
          </a:xfrm>
        </p:spPr>
        <p:txBody>
          <a:bodyPr/>
          <a:lstStyle/>
          <a:p>
            <a:pPr marL="220663" indent="-220663" defTabSz="292100">
              <a:spcBef>
                <a:spcPts val="1600"/>
              </a:spcBef>
            </a:pPr>
            <a:r>
              <a:rPr lang="en-US" altLang="en-US" sz="2000" b="1" i="1"/>
              <a:t>Three reports:</a:t>
            </a:r>
          </a:p>
          <a:p>
            <a:pPr marL="220663" indent="-220663" defTabSz="292100">
              <a:spcBef>
                <a:spcPts val="1600"/>
              </a:spcBef>
            </a:pPr>
            <a:r>
              <a:rPr lang="en-US" altLang="en-US" sz="2000"/>
              <a:t>Fujita, T., 1966a. Detailed investigation of mesometeorological conditions of the squall line of August 6-7, 1966 which crossed the air route between Kansas City, Missouri and Omaha, Nebraska, part I: Text and figures: Prepared for British Aircraft Corporation (U.S.A.), Inc., 29 pp. [November, 1966]</a:t>
            </a:r>
          </a:p>
          <a:p>
            <a:pPr marL="220663" indent="-220663" defTabSz="292100">
              <a:spcBef>
                <a:spcPts val="1600"/>
              </a:spcBef>
            </a:pPr>
            <a:endParaRPr lang="en-US" altLang="en-US" sz="2000"/>
          </a:p>
          <a:p>
            <a:pPr marL="220663" indent="-220663" defTabSz="292100">
              <a:spcBef>
                <a:spcPts val="1600"/>
              </a:spcBef>
            </a:pPr>
            <a:r>
              <a:rPr lang="en-US" altLang="en-US" sz="2000"/>
              <a:t>Fujita, T., 1966b. Detailed investigation of mesometeorological conditions of the squall line of August 6-7, 1966 which crossed the air route between Kansas City, Missouri and Omaha, Nebraska, part II: References – Reproductions: Prepared for British Aircraft Corporation (U.S.A.), Inc., 30 pp. [November, 1966]</a:t>
            </a:r>
          </a:p>
          <a:p>
            <a:pPr marL="220663" indent="-220663" defTabSz="292100">
              <a:spcBef>
                <a:spcPts val="1600"/>
              </a:spcBef>
            </a:pPr>
            <a:endParaRPr lang="en-US" altLang="en-US" sz="2000"/>
          </a:p>
          <a:p>
            <a:pPr marL="220663" indent="-220663" defTabSz="292100">
              <a:spcBef>
                <a:spcPts val="1600"/>
              </a:spcBef>
            </a:pPr>
            <a:r>
              <a:rPr lang="en-US" altLang="en-US" sz="2000"/>
              <a:t>Fujita, T., 1967a. Detailed investigation of mesometeorological conditions of the squall line of August 6-7, 1966 which crossed the air route between Kansas City, Missouri and Omaha, Nebraska, part III: Turbulence in relation to the squall line: Prepared for British Aircraft Corporation (U.S.A.), Inc., 27 pp. [March, 1967]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FA572220-68C4-1319-F6C1-8197F70DBD75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041400" y="266700"/>
            <a:ext cx="10922000" cy="2438400"/>
          </a:xfrm>
        </p:spPr>
        <p:txBody>
          <a:bodyPr/>
          <a:lstStyle/>
          <a:p>
            <a:r>
              <a:rPr lang="en-US" altLang="en-US">
                <a:solidFill>
                  <a:srgbClr val="558AAB"/>
                </a:solidFill>
              </a:rPr>
              <a:t>Investigation</a:t>
            </a: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C4158EE1-BE66-1209-8F40-0990C4AAE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2587625"/>
            <a:ext cx="5967412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1DAFCA5D-F0C6-F9BA-07DB-84CF5A9BD24E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5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BILL SCHOCK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F71AF640-2392-A8DE-4BFA-11D29A77168E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SzTx/>
              <a:buFontTx/>
              <a:buNone/>
            </a:pPr>
            <a:r>
              <a:rPr lang="en-US" altLang="en-US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THE FALLS CITY JOURNAL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4D13E51D-0FBB-29D2-9C42-024782C23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2206625"/>
            <a:ext cx="5969000" cy="536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EF515991-05BA-900E-E838-3BC5ABBAE3AA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defTabSz="525463">
              <a:lnSpc>
                <a:spcPct val="150000"/>
              </a:lnSpc>
            </a:pPr>
            <a:r>
              <a:rPr lang="en-US" altLang="en-US" sz="37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PROBABLE CAUSE</a:t>
            </a: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E2978C8D-FAFA-43F0-FA42-64EE9CE921FF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indent="0" defTabSz="512763">
              <a:spcBef>
                <a:spcPct val="0"/>
              </a:spcBef>
              <a:buSzTx/>
              <a:buFontTx/>
              <a:buNone/>
            </a:pPr>
            <a:r>
              <a:rPr lang="en-US" altLang="en-US" sz="21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BRANIFF 250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FB605788-BBC3-9031-EF3C-F7918601792B}"/>
              </a:ext>
            </a:extLst>
          </p:cNvPr>
          <p:cNvSpPr>
            <a:spLocks/>
          </p:cNvSpPr>
          <p:nvPr/>
        </p:nvSpPr>
        <p:spPr bwMode="auto">
          <a:xfrm>
            <a:off x="1190625" y="3714750"/>
            <a:ext cx="10250488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lang="en-US" altLang="en-US"/>
              <a:t>“The Board determines that the probable cause of this accident was inflight structural failure caused by extreme turbulence during operation of the aircraft in an area of avoidable hazardous weather.”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>
            <a:extLst>
              <a:ext uri="{FF2B5EF4-FFF2-40B4-BE49-F238E27FC236}">
                <a16:creationId xmlns:a16="http://schemas.microsoft.com/office/drawing/2014/main" id="{33303E74-7C76-F692-73DB-42FA68594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1290638"/>
            <a:ext cx="529590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8" name="Rectangle 2">
            <a:extLst>
              <a:ext uri="{FF2B5EF4-FFF2-40B4-BE49-F238E27FC236}">
                <a16:creationId xmlns:a16="http://schemas.microsoft.com/office/drawing/2014/main" id="{E84C1F44-D5C6-CF09-9DBF-E89291E38255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5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THANKS FROM THE FBI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E3DA8B32-86A9-06FF-82BA-A66BDE3C4BCC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SzTx/>
              <a:buFontTx/>
              <a:buNone/>
            </a:pPr>
            <a:r>
              <a:rPr lang="en-US" altLang="en-US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J. EDGAR HOOVER</a:t>
            </a:r>
          </a:p>
          <a:p>
            <a:pPr marL="0" indent="0">
              <a:spcBef>
                <a:spcPct val="0"/>
              </a:spcBef>
              <a:buSzTx/>
              <a:buFontTx/>
              <a:buNone/>
            </a:pPr>
            <a:r>
              <a:rPr lang="en-US" altLang="en-US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SEPT. 26, 1966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>
            <a:extLst>
              <a:ext uri="{FF2B5EF4-FFF2-40B4-BE49-F238E27FC236}">
                <a16:creationId xmlns:a16="http://schemas.microsoft.com/office/drawing/2014/main" id="{5F30C6B0-CE8B-D4F4-DAA5-8E69129AA7A9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5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PHOTOS</a:t>
            </a: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373C7FB5-6DA1-902B-C294-AB4DDE6DC28C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SzTx/>
              <a:buFontTx/>
              <a:buNone/>
            </a:pPr>
            <a:r>
              <a:rPr lang="en-US" altLang="en-US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SOME MAY BE DISTURBING.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C43AC3A0-9DD8-98D6-F20D-45CB310DCE86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422400" y="5245100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BAC 1-11 N1553</a:t>
            </a: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0BA33398-AC37-5B03-F7B8-703BE794B775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1422400" y="7861300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MINNEAPOLIS- ST. PAUL INTERNATIONAL AIRPORT</a:t>
            </a:r>
          </a:p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SUMMER 1966</a:t>
            </a: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A41A9757-374D-037F-6659-7A3C97372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439738"/>
            <a:ext cx="12149137" cy="592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>
            <a:extLst>
              <a:ext uri="{FF2B5EF4-FFF2-40B4-BE49-F238E27FC236}">
                <a16:creationId xmlns:a16="http://schemas.microsoft.com/office/drawing/2014/main" id="{3A2B5263-9A7D-F1A4-C32F-EBE459016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2588"/>
            <a:ext cx="12212637" cy="818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0" name="Rectangle 2">
            <a:extLst>
              <a:ext uri="{FF2B5EF4-FFF2-40B4-BE49-F238E27FC236}">
                <a16:creationId xmlns:a16="http://schemas.microsoft.com/office/drawing/2014/main" id="{CBCF3E09-31B2-8A17-AAAE-DF506FDA2346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422400" y="5245100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BAC 1-11 N1553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1A3B5CDE-DC82-AF52-A5FC-B23265E715BB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1422400" y="7861300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DALLAS LOVE FIELD, SUMMER 1966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4095CB64-8FDB-3C77-6CFC-2B5E8CC8485C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422400" y="5245100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WATCH STOPPED AT TIME OF IMPACT; FOUND AT SITE.</a:t>
            </a: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0B986842-DF1C-74D9-E859-637A3E737B6C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1422400" y="7861300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BILL SCHOCK, FCJ</a:t>
            </a:r>
          </a:p>
        </p:txBody>
      </p:sp>
      <p:pic>
        <p:nvPicPr>
          <p:cNvPr id="44035" name="Picture 3">
            <a:extLst>
              <a:ext uri="{FF2B5EF4-FFF2-40B4-BE49-F238E27FC236}">
                <a16:creationId xmlns:a16="http://schemas.microsoft.com/office/drawing/2014/main" id="{09E60FCD-55EA-0F92-67C3-FC850F381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10231" r="14134" b="3857"/>
          <a:stretch>
            <a:fillRect/>
          </a:stretch>
        </p:blipFill>
        <p:spPr bwMode="auto">
          <a:xfrm>
            <a:off x="3932238" y="469900"/>
            <a:ext cx="5138737" cy="500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204AF6AB-90A6-D2B6-A783-FA5649DDE7F9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422400" y="6070600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FL250’S NOSE SECTION, TOP</a:t>
            </a: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9B0544D4-3F7D-F366-F245-35962AA8E158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1422400" y="8597900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TAKEN ON FIRST ARRIVAL AT SITE</a:t>
            </a:r>
          </a:p>
        </p:txBody>
      </p:sp>
      <p:pic>
        <p:nvPicPr>
          <p:cNvPr id="45059" name="Picture 3">
            <a:extLst>
              <a:ext uri="{FF2B5EF4-FFF2-40B4-BE49-F238E27FC236}">
                <a16:creationId xmlns:a16="http://schemas.microsoft.com/office/drawing/2014/main" id="{A2447E90-87C0-AB39-54EE-4DA89BCE4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t="4782" r="5872" b="12726"/>
          <a:stretch>
            <a:fillRect/>
          </a:stretch>
        </p:blipFill>
        <p:spPr bwMode="auto">
          <a:xfrm>
            <a:off x="871538" y="893763"/>
            <a:ext cx="11260137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>
            <a:extLst>
              <a:ext uri="{FF2B5EF4-FFF2-40B4-BE49-F238E27FC236}">
                <a16:creationId xmlns:a16="http://schemas.microsoft.com/office/drawing/2014/main" id="{974210A2-0CEF-5458-7224-C9C660BB28AD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422400" y="6129338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COCKPIT AND FRONT DOOR</a:t>
            </a: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3D788398-94A4-5108-0985-24AA3DD3D16A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1422400" y="8745538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ALSO TAKEN ON FIRST ARRIVAL AT SITE</a:t>
            </a:r>
          </a:p>
        </p:txBody>
      </p:sp>
      <p:pic>
        <p:nvPicPr>
          <p:cNvPr id="46083" name="Picture 3">
            <a:extLst>
              <a:ext uri="{FF2B5EF4-FFF2-40B4-BE49-F238E27FC236}">
                <a16:creationId xmlns:a16="http://schemas.microsoft.com/office/drawing/2014/main" id="{1890615A-0C00-AD19-E4C2-10ACD85D7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2779" r="6586" b="8519"/>
          <a:stretch>
            <a:fillRect/>
          </a:stretch>
        </p:blipFill>
        <p:spPr bwMode="auto">
          <a:xfrm>
            <a:off x="2070100" y="460375"/>
            <a:ext cx="8655050" cy="706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E9F55B52-CC16-43F7-6B98-9D3D88EA73EF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649288" y="6246813"/>
            <a:ext cx="113284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DAWN BREAKS; COCKPIT ROOF</a:t>
            </a: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B9E38780-513B-CEC8-D994-F61B1E6D6227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655638" y="8818563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TAKEN JUST AFTER SUNRISE</a:t>
            </a:r>
          </a:p>
        </p:txBody>
      </p:sp>
      <p:pic>
        <p:nvPicPr>
          <p:cNvPr id="47107" name="Picture 3">
            <a:extLst>
              <a:ext uri="{FF2B5EF4-FFF2-40B4-BE49-F238E27FC236}">
                <a16:creationId xmlns:a16="http://schemas.microsoft.com/office/drawing/2014/main" id="{A1658ED9-6A0C-DED3-39A5-9E66A23D6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t="3113" r="3973" b="5112"/>
          <a:stretch>
            <a:fillRect/>
          </a:stretch>
        </p:blipFill>
        <p:spPr bwMode="auto">
          <a:xfrm>
            <a:off x="2360613" y="477838"/>
            <a:ext cx="8283575" cy="722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id="{725B771D-42BD-0ADB-A068-87F8A8030F78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422400" y="6084888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WRECKAGE; COCKPIT ROOF</a:t>
            </a: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840BAAB4-241F-6DF5-6A78-B9C1FD430094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1422400" y="8701088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SHOWS ALEXANDER GIRARD-DESIGNED SEATS</a:t>
            </a:r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id="{2552F897-EB1F-A709-81E6-82A71BFAE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t="7503" r="1907" b="12566"/>
          <a:stretch>
            <a:fillRect/>
          </a:stretch>
        </p:blipFill>
        <p:spPr bwMode="auto">
          <a:xfrm>
            <a:off x="1249363" y="466725"/>
            <a:ext cx="10148887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05F45664-80EB-3FF2-8302-14C29ED87C6A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defTabSz="525463">
              <a:lnSpc>
                <a:spcPct val="150000"/>
              </a:lnSpc>
            </a:pPr>
            <a:r>
              <a:rPr lang="en-US" altLang="en-US" sz="37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MISSING AIRCRAFT REPORT, 12 APRIL 1944</a:t>
            </a: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D7254558-545A-C10F-D984-DBF2AE634736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indent="0" defTabSz="512763">
              <a:spcBef>
                <a:spcPct val="0"/>
              </a:spcBef>
              <a:buSzTx/>
              <a:buFontTx/>
              <a:buNone/>
            </a:pPr>
            <a:r>
              <a:rPr lang="en-US" altLang="en-US" sz="21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HEADQUARTERS, EIGHTH AIR FORCE, ENGLAND</a:t>
            </a: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5AFBEBE2-0166-F75C-786E-ECE4DA90E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401638"/>
            <a:ext cx="5900737" cy="783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>
            <a:extLst>
              <a:ext uri="{FF2B5EF4-FFF2-40B4-BE49-F238E27FC236}">
                <a16:creationId xmlns:a16="http://schemas.microsoft.com/office/drawing/2014/main" id="{22830E82-2F41-8F44-B891-1933F269C46C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422400" y="6113463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GENERAL WRECKAGE VIEW</a:t>
            </a: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4EB6B9F9-040B-B253-2563-495BA51BA6FB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1422400" y="8729663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ARMY TRUCK AND SEARCHERS BEHIND</a:t>
            </a:r>
          </a:p>
        </p:txBody>
      </p:sp>
      <p:pic>
        <p:nvPicPr>
          <p:cNvPr id="49155" name="Picture 3">
            <a:extLst>
              <a:ext uri="{FF2B5EF4-FFF2-40B4-BE49-F238E27FC236}">
                <a16:creationId xmlns:a16="http://schemas.microsoft.com/office/drawing/2014/main" id="{BD41EBEC-C96D-99A7-875C-079FFBE3F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3146" r="1965" b="3146"/>
          <a:stretch>
            <a:fillRect/>
          </a:stretch>
        </p:blipFill>
        <p:spPr bwMode="auto">
          <a:xfrm>
            <a:off x="2008188" y="487363"/>
            <a:ext cx="8669337" cy="689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06949898-093E-E3D4-82D6-35B67B1C43D3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422400" y="6070600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SURVEYING THE SITE</a:t>
            </a: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155F8364-7780-3C02-54C1-3A6D2DCB176A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1422400" y="8686800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FIRST RESPONDERS</a:t>
            </a:r>
          </a:p>
        </p:txBody>
      </p:sp>
      <p:pic>
        <p:nvPicPr>
          <p:cNvPr id="50179" name="Picture 3">
            <a:extLst>
              <a:ext uri="{FF2B5EF4-FFF2-40B4-BE49-F238E27FC236}">
                <a16:creationId xmlns:a16="http://schemas.microsoft.com/office/drawing/2014/main" id="{E3BA6642-CCC1-5538-2FDC-2BEAFD6F5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t="3801" r="9073" b="10675"/>
          <a:stretch>
            <a:fillRect/>
          </a:stretch>
        </p:blipFill>
        <p:spPr bwMode="auto">
          <a:xfrm>
            <a:off x="1470025" y="430213"/>
            <a:ext cx="1044575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>
            <a:extLst>
              <a:ext uri="{FF2B5EF4-FFF2-40B4-BE49-F238E27FC236}">
                <a16:creationId xmlns:a16="http://schemas.microsoft.com/office/drawing/2014/main" id="{DEA03047-F805-ED55-B128-9E5E2CC4281B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422400" y="5245100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TROOPER FILMING SITE</a:t>
            </a: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E42CBA7E-0EA4-5DBA-0894-A1379C17B8C6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1422400" y="7861300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STANDING ON NO. 1 (LEFT) ROLLS-ROYCE SPEY ENGINE</a:t>
            </a:r>
          </a:p>
        </p:txBody>
      </p:sp>
      <p:pic>
        <p:nvPicPr>
          <p:cNvPr id="51203" name="Picture 3">
            <a:extLst>
              <a:ext uri="{FF2B5EF4-FFF2-40B4-BE49-F238E27FC236}">
                <a16:creationId xmlns:a16="http://schemas.microsoft.com/office/drawing/2014/main" id="{F7854DD8-207D-CA6F-F82C-B28C0F8E8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" t="4330" r="6523" b="13435"/>
          <a:stretch>
            <a:fillRect/>
          </a:stretch>
        </p:blipFill>
        <p:spPr bwMode="auto">
          <a:xfrm>
            <a:off x="1558925" y="931863"/>
            <a:ext cx="9090025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>
            <a:extLst>
              <a:ext uri="{FF2B5EF4-FFF2-40B4-BE49-F238E27FC236}">
                <a16:creationId xmlns:a16="http://schemas.microsoft.com/office/drawing/2014/main" id="{D3785B50-3FD2-377F-4A16-CB921D532090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422400" y="5981700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RIGHT WING, UPSIDE DOWN</a:t>
            </a: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FCE19CF0-E778-834B-820E-A75A655C50D0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1422400" y="8597900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ONE OF FIRST PIECES TO SEPARATE FROM THE AIRCRAFT</a:t>
            </a:r>
          </a:p>
        </p:txBody>
      </p:sp>
      <p:pic>
        <p:nvPicPr>
          <p:cNvPr id="52227" name="Picture 3">
            <a:extLst>
              <a:ext uri="{FF2B5EF4-FFF2-40B4-BE49-F238E27FC236}">
                <a16:creationId xmlns:a16="http://schemas.microsoft.com/office/drawing/2014/main" id="{6EA59288-391B-9524-6341-EBB9668CD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3" y="-12700"/>
            <a:ext cx="9056687" cy="721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>
            <a:extLst>
              <a:ext uri="{FF2B5EF4-FFF2-40B4-BE49-F238E27FC236}">
                <a16:creationId xmlns:a16="http://schemas.microsoft.com/office/drawing/2014/main" id="{90124533-4DE5-D0EF-3066-B10FE11C9701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422400" y="6202363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LEFT ELEVATOR</a:t>
            </a:r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F59E9C00-D8D7-6B90-BCF6-4418E496E9CB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1422400" y="8818563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FAR FROM MAIN CRASH SITE</a:t>
            </a:r>
          </a:p>
        </p:txBody>
      </p:sp>
      <p:pic>
        <p:nvPicPr>
          <p:cNvPr id="53251" name="Picture 3">
            <a:extLst>
              <a:ext uri="{FF2B5EF4-FFF2-40B4-BE49-F238E27FC236}">
                <a16:creationId xmlns:a16="http://schemas.microsoft.com/office/drawing/2014/main" id="{EEDA885B-8F9F-5950-3434-FECD96598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" t="2820" r="1935" b="4758"/>
          <a:stretch>
            <a:fillRect/>
          </a:stretch>
        </p:blipFill>
        <p:spPr bwMode="auto">
          <a:xfrm>
            <a:off x="2371725" y="361950"/>
            <a:ext cx="8640763" cy="684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>
            <a:extLst>
              <a:ext uri="{FF2B5EF4-FFF2-40B4-BE49-F238E27FC236}">
                <a16:creationId xmlns:a16="http://schemas.microsoft.com/office/drawing/2014/main" id="{DE65F091-010F-1C8A-D1F7-A030E09082B7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422400" y="5245100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AERIAL SITE PHOTOS</a:t>
            </a:r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5DDD76B5-1092-CEB1-04E1-116732320F14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1422400" y="7861300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ARMY HELICOPTER WITH</a:t>
            </a:r>
          </a:p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BILL SCHOCK AS PHOTOGRAPHER</a:t>
            </a:r>
          </a:p>
        </p:txBody>
      </p:sp>
      <p:pic>
        <p:nvPicPr>
          <p:cNvPr id="54275" name="Picture 3">
            <a:extLst>
              <a:ext uri="{FF2B5EF4-FFF2-40B4-BE49-F238E27FC236}">
                <a16:creationId xmlns:a16="http://schemas.microsoft.com/office/drawing/2014/main" id="{256BE727-3DAE-C565-45F5-3D31DBA23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" t="3108" r="2560" b="3108"/>
          <a:stretch>
            <a:fillRect/>
          </a:stretch>
        </p:blipFill>
        <p:spPr bwMode="auto">
          <a:xfrm>
            <a:off x="2414588" y="568325"/>
            <a:ext cx="7396162" cy="596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>
            <a:extLst>
              <a:ext uri="{FF2B5EF4-FFF2-40B4-BE49-F238E27FC236}">
                <a16:creationId xmlns:a16="http://schemas.microsoft.com/office/drawing/2014/main" id="{4D8F2D14-173C-D60B-4D5D-5ABE1701AA6B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422400" y="6026150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FLYING NORTHWEST</a:t>
            </a: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7B311476-67AA-C53E-2399-220B26644F86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1422400" y="8642350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SITE IN UPPER RIGHT</a:t>
            </a:r>
          </a:p>
        </p:txBody>
      </p:sp>
      <p:pic>
        <p:nvPicPr>
          <p:cNvPr id="55299" name="Picture 3">
            <a:extLst>
              <a:ext uri="{FF2B5EF4-FFF2-40B4-BE49-F238E27FC236}">
                <a16:creationId xmlns:a16="http://schemas.microsoft.com/office/drawing/2014/main" id="{757DA1BE-2AE9-1C5D-C35E-ED47FB744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" t="3107" r="3107" b="3107"/>
          <a:stretch>
            <a:fillRect/>
          </a:stretch>
        </p:blipFill>
        <p:spPr bwMode="auto">
          <a:xfrm>
            <a:off x="1770063" y="387350"/>
            <a:ext cx="8747125" cy="700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233D6B47-7BEA-4A47-096F-B4DF8007C381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422400" y="5672138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FARM AND SITE</a:t>
            </a:r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CDAABF74-49DA-B9B3-F7C8-38B5296A25D9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1422400" y="8288338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655 / 714 INTERSECTION</a:t>
            </a:r>
          </a:p>
        </p:txBody>
      </p:sp>
      <p:pic>
        <p:nvPicPr>
          <p:cNvPr id="56323" name="Picture 3">
            <a:extLst>
              <a:ext uri="{FF2B5EF4-FFF2-40B4-BE49-F238E27FC236}">
                <a16:creationId xmlns:a16="http://schemas.microsoft.com/office/drawing/2014/main" id="{13A03004-BEBA-5FB9-9956-907A44A82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3777" r="3777" b="3777"/>
          <a:stretch>
            <a:fillRect/>
          </a:stretch>
        </p:blipFill>
        <p:spPr bwMode="auto">
          <a:xfrm>
            <a:off x="2278063" y="441325"/>
            <a:ext cx="7707312" cy="630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EF451BF3-F5C7-8DC1-701E-9EA1298F9631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422400" y="5245100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RIGHT WING LANDING SPOT</a:t>
            </a: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AFC35CEE-573D-CB4F-5BCF-9AD0CA07F68E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1422400" y="7861300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NOTICE HOW MUCH IT SLID FORWARD</a:t>
            </a:r>
          </a:p>
        </p:txBody>
      </p:sp>
      <p:pic>
        <p:nvPicPr>
          <p:cNvPr id="57347" name="Picture 3">
            <a:extLst>
              <a:ext uri="{FF2B5EF4-FFF2-40B4-BE49-F238E27FC236}">
                <a16:creationId xmlns:a16="http://schemas.microsoft.com/office/drawing/2014/main" id="{3C55F439-6A25-8DC6-A0D4-05B077AFD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" t="4399" r="4399" b="4399"/>
          <a:stretch>
            <a:fillRect/>
          </a:stretch>
        </p:blipFill>
        <p:spPr bwMode="auto">
          <a:xfrm>
            <a:off x="2649538" y="455613"/>
            <a:ext cx="7704137" cy="631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>
            <a:extLst>
              <a:ext uri="{FF2B5EF4-FFF2-40B4-BE49-F238E27FC236}">
                <a16:creationId xmlns:a16="http://schemas.microsoft.com/office/drawing/2014/main" id="{0D0B24D5-44D6-2496-6263-F271BEF6B7EF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422400" y="6261100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RETRIEVING EMPENNAGE</a:t>
            </a:r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99D02FBC-B415-BBD3-22D6-DFCE24BD5E29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1422400" y="8877300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BEGINNING THE INVESTIGATION</a:t>
            </a:r>
          </a:p>
        </p:txBody>
      </p:sp>
      <p:pic>
        <p:nvPicPr>
          <p:cNvPr id="58371" name="Picture 3">
            <a:extLst>
              <a:ext uri="{FF2B5EF4-FFF2-40B4-BE49-F238E27FC236}">
                <a16:creationId xmlns:a16="http://schemas.microsoft.com/office/drawing/2014/main" id="{8A12EEA2-7791-BE57-F232-788D7D4E3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t="1949" r="1949" b="1949"/>
          <a:stretch>
            <a:fillRect/>
          </a:stretch>
        </p:blipFill>
        <p:spPr bwMode="auto">
          <a:xfrm>
            <a:off x="2257425" y="377825"/>
            <a:ext cx="8869363" cy="724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D5201517-1380-690B-0938-4F91C27CAF15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defTabSz="525463">
              <a:lnSpc>
                <a:spcPct val="150000"/>
              </a:lnSpc>
            </a:pPr>
            <a:r>
              <a:rPr lang="en-US" altLang="en-US" sz="37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STALAG LUFT I, GERMANY</a:t>
            </a: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92C4E8D4-81DC-0DAD-FE3C-8D8855AF3805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indent="0" defTabSz="512763">
              <a:spcBef>
                <a:spcPct val="0"/>
              </a:spcBef>
              <a:buSzTx/>
              <a:buFontTx/>
              <a:buNone/>
            </a:pPr>
            <a:r>
              <a:rPr lang="en-US" altLang="en-US" sz="21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1944-45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0EE7E161-76E1-2C2E-5D16-FFC79079C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636588"/>
            <a:ext cx="12339637" cy="705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>
            <a:extLst>
              <a:ext uri="{FF2B5EF4-FFF2-40B4-BE49-F238E27FC236}">
                <a16:creationId xmlns:a16="http://schemas.microsoft.com/office/drawing/2014/main" id="{0A2BD595-E465-497A-19DD-37A86848F8C3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422400" y="5245100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SITE ALMOST CLEANED UP</a:t>
            </a: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38E0ACB9-2C16-22C2-CA73-1201AFF0627F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1422400" y="7861300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NEARLY 12 DAYS POST-CRASH</a:t>
            </a: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47E40EE5-108F-8BE4-872F-9868543AD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" t="3329" r="3329" b="3329"/>
          <a:stretch>
            <a:fillRect/>
          </a:stretch>
        </p:blipFill>
        <p:spPr bwMode="auto">
          <a:xfrm>
            <a:off x="2487613" y="303213"/>
            <a:ext cx="8027987" cy="647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>
            <a:extLst>
              <a:ext uri="{FF2B5EF4-FFF2-40B4-BE49-F238E27FC236}">
                <a16:creationId xmlns:a16="http://schemas.microsoft.com/office/drawing/2014/main" id="{53800C8A-8B42-6D0F-C7D6-3EF2DA867DC4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422400" y="5789613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DIFFERENT ANGLE</a:t>
            </a:r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E8875AB7-FD7B-66B5-CCD6-593E7CEE44A6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1422400" y="8405813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LOOKING NORTHEAST</a:t>
            </a:r>
          </a:p>
        </p:txBody>
      </p:sp>
      <p:pic>
        <p:nvPicPr>
          <p:cNvPr id="60419" name="Picture 3">
            <a:extLst>
              <a:ext uri="{FF2B5EF4-FFF2-40B4-BE49-F238E27FC236}">
                <a16:creationId xmlns:a16="http://schemas.microsoft.com/office/drawing/2014/main" id="{4D9FD506-9771-9446-45C7-224030433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2388" r="2388" b="2388"/>
          <a:stretch>
            <a:fillRect/>
          </a:stretch>
        </p:blipFill>
        <p:spPr bwMode="auto">
          <a:xfrm>
            <a:off x="2690813" y="330200"/>
            <a:ext cx="7621587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>
            <a:extLst>
              <a:ext uri="{FF2B5EF4-FFF2-40B4-BE49-F238E27FC236}">
                <a16:creationId xmlns:a16="http://schemas.microsoft.com/office/drawing/2014/main" id="{E94163E1-2946-6B75-EC62-68E2873F4C2A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422400" y="5951538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CLEANUP DETAIL</a:t>
            </a: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EADCFDF2-B739-FB0D-EB83-569C0F55926B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1422400" y="8567738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SITE NEAR END OF ORDEAL</a:t>
            </a:r>
          </a:p>
        </p:txBody>
      </p:sp>
      <p:pic>
        <p:nvPicPr>
          <p:cNvPr id="61443" name="Picture 3">
            <a:extLst>
              <a:ext uri="{FF2B5EF4-FFF2-40B4-BE49-F238E27FC236}">
                <a16:creationId xmlns:a16="http://schemas.microsoft.com/office/drawing/2014/main" id="{32076012-A4E3-67C7-9001-82C1B4A9F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9735" r="9735" b="9735"/>
          <a:stretch>
            <a:fillRect/>
          </a:stretch>
        </p:blipFill>
        <p:spPr bwMode="auto">
          <a:xfrm>
            <a:off x="2281238" y="268288"/>
            <a:ext cx="7997825" cy="689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>
            <a:extLst>
              <a:ext uri="{FF2B5EF4-FFF2-40B4-BE49-F238E27FC236}">
                <a16:creationId xmlns:a16="http://schemas.microsoft.com/office/drawing/2014/main" id="{2FA3F813-0DB8-3543-E83A-08003ACA6E8E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422400" y="5922963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LOOKING TO THE SOUTHEAST</a:t>
            </a: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8DC98EC0-7AB8-985D-4217-795B441A7548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1422400" y="8539163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WING REMAINS</a:t>
            </a:r>
          </a:p>
        </p:txBody>
      </p:sp>
      <p:pic>
        <p:nvPicPr>
          <p:cNvPr id="62467" name="Picture 3">
            <a:extLst>
              <a:ext uri="{FF2B5EF4-FFF2-40B4-BE49-F238E27FC236}">
                <a16:creationId xmlns:a16="http://schemas.microsoft.com/office/drawing/2014/main" id="{61B6E883-C9DA-0F26-2A4B-2B48BC4A7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" t="2824" r="2824" b="2824"/>
          <a:stretch>
            <a:fillRect/>
          </a:stretch>
        </p:blipFill>
        <p:spPr bwMode="auto">
          <a:xfrm>
            <a:off x="2465388" y="431800"/>
            <a:ext cx="8072437" cy="661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>
            <a:extLst>
              <a:ext uri="{FF2B5EF4-FFF2-40B4-BE49-F238E27FC236}">
                <a16:creationId xmlns:a16="http://schemas.microsoft.com/office/drawing/2014/main" id="{8BBB18E0-AC3E-E4A6-B06F-BD8F08692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449263"/>
            <a:ext cx="433705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0" name="Rectangle 2">
            <a:extLst>
              <a:ext uri="{FF2B5EF4-FFF2-40B4-BE49-F238E27FC236}">
                <a16:creationId xmlns:a16="http://schemas.microsoft.com/office/drawing/2014/main" id="{591BE28D-FC4A-0A8B-A0A5-D52813512F0B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689100" y="498475"/>
            <a:ext cx="5334000" cy="3924300"/>
          </a:xfrm>
        </p:spPr>
        <p:txBody>
          <a:bodyPr/>
          <a:lstStyle/>
          <a:p>
            <a:r>
              <a:rPr lang="en-US" altLang="en-US" sz="65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CAPTAIN</a:t>
            </a:r>
            <a:br>
              <a:rPr lang="en-US" altLang="en-US" sz="65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</a:br>
            <a:r>
              <a:rPr lang="en-US" altLang="en-US" sz="65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DON PAULY</a:t>
            </a:r>
          </a:p>
        </p:txBody>
      </p:sp>
      <p:pic>
        <p:nvPicPr>
          <p:cNvPr id="63491" name="Picture 3">
            <a:extLst>
              <a:ext uri="{FF2B5EF4-FFF2-40B4-BE49-F238E27FC236}">
                <a16:creationId xmlns:a16="http://schemas.microsoft.com/office/drawing/2014/main" id="{0C10FA88-DE1B-4002-0C68-9DA60984A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6392863"/>
            <a:ext cx="11503025" cy="2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>
            <a:extLst>
              <a:ext uri="{FF2B5EF4-FFF2-40B4-BE49-F238E27FC236}">
                <a16:creationId xmlns:a16="http://schemas.microsoft.com/office/drawing/2014/main" id="{70D554FE-A77D-75B7-FFDF-0F844D1363AB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689100" y="498475"/>
            <a:ext cx="5334000" cy="3924300"/>
          </a:xfrm>
        </p:spPr>
        <p:txBody>
          <a:bodyPr/>
          <a:lstStyle/>
          <a:p>
            <a:pPr algn="l"/>
            <a:r>
              <a:rPr lang="en-US" altLang="en-US" sz="65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FIRST OFFICER</a:t>
            </a:r>
            <a:br>
              <a:rPr lang="en-US" altLang="en-US" sz="65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</a:br>
            <a:r>
              <a:rPr lang="en-US" altLang="en-US" sz="65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JIM HILLIER</a:t>
            </a:r>
          </a:p>
        </p:txBody>
      </p:sp>
      <p:grpSp>
        <p:nvGrpSpPr>
          <p:cNvPr id="64514" name="Group 2">
            <a:extLst>
              <a:ext uri="{FF2B5EF4-FFF2-40B4-BE49-F238E27FC236}">
                <a16:creationId xmlns:a16="http://schemas.microsoft.com/office/drawing/2014/main" id="{83FE2CEC-C325-5219-4384-5D91F4EFA96B}"/>
              </a:ext>
            </a:extLst>
          </p:cNvPr>
          <p:cNvGrpSpPr>
            <a:grpSpLocks/>
          </p:cNvGrpSpPr>
          <p:nvPr/>
        </p:nvGrpSpPr>
        <p:grpSpPr bwMode="auto">
          <a:xfrm>
            <a:off x="7804150" y="449263"/>
            <a:ext cx="4337050" cy="5867400"/>
            <a:chOff x="-1" y="0"/>
            <a:chExt cx="4336915" cy="5866933"/>
          </a:xfrm>
        </p:grpSpPr>
        <p:pic>
          <p:nvPicPr>
            <p:cNvPr id="64515" name="Picture 3">
              <a:extLst>
                <a:ext uri="{FF2B5EF4-FFF2-40B4-BE49-F238E27FC236}">
                  <a16:creationId xmlns:a16="http://schemas.microsoft.com/office/drawing/2014/main" id="{6646956B-0C0F-BC68-DBA6-99CC54E34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82" b="11682"/>
            <a:stretch>
              <a:fillRect/>
            </a:stretch>
          </p:blipFill>
          <p:spPr bwMode="auto">
            <a:xfrm>
              <a:off x="76200" y="63500"/>
              <a:ext cx="4197214" cy="5727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4516" name="Picture 4">
              <a:extLst>
                <a:ext uri="{FF2B5EF4-FFF2-40B4-BE49-F238E27FC236}">
                  <a16:creationId xmlns:a16="http://schemas.microsoft.com/office/drawing/2014/main" id="{1BE42EC0-7017-99DA-0920-C2CE53857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4336915" cy="5866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64517" name="Picture 5">
            <a:extLst>
              <a:ext uri="{FF2B5EF4-FFF2-40B4-BE49-F238E27FC236}">
                <a16:creationId xmlns:a16="http://schemas.microsoft.com/office/drawing/2014/main" id="{B480D3AE-D7D5-1D3D-ECB7-67433D823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9" b="8929"/>
          <a:stretch>
            <a:fillRect/>
          </a:stretch>
        </p:blipFill>
        <p:spPr bwMode="auto">
          <a:xfrm>
            <a:off x="577850" y="6392863"/>
            <a:ext cx="11503025" cy="2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>
            <a:extLst>
              <a:ext uri="{FF2B5EF4-FFF2-40B4-BE49-F238E27FC236}">
                <a16:creationId xmlns:a16="http://schemas.microsoft.com/office/drawing/2014/main" id="{8A19BDFE-CC1E-FD98-68D6-A6D4DB05935E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463550" y="1704975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ADDITIONAL</a:t>
            </a:r>
            <a:b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</a:br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INFO</a:t>
            </a:r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CD6B9F85-93F6-B985-7908-E81E8923F169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463550" y="4468813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FOR JIM HILLIKER</a:t>
            </a:r>
          </a:p>
        </p:txBody>
      </p:sp>
      <p:pic>
        <p:nvPicPr>
          <p:cNvPr id="65539" name="Picture 3">
            <a:extLst>
              <a:ext uri="{FF2B5EF4-FFF2-40B4-BE49-F238E27FC236}">
                <a16:creationId xmlns:a16="http://schemas.microsoft.com/office/drawing/2014/main" id="{46C93D14-D115-521F-6D5C-D03EF37ED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552450"/>
            <a:ext cx="7131050" cy="837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>
            <a:extLst>
              <a:ext uri="{FF2B5EF4-FFF2-40B4-BE49-F238E27FC236}">
                <a16:creationId xmlns:a16="http://schemas.microsoft.com/office/drawing/2014/main" id="{3D36A2A2-1E4D-9381-C559-CC7CD0BC9696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689100" y="498475"/>
            <a:ext cx="5334000" cy="3924300"/>
          </a:xfrm>
        </p:spPr>
        <p:txBody>
          <a:bodyPr/>
          <a:lstStyle/>
          <a:p>
            <a:pPr algn="l"/>
            <a:r>
              <a:rPr lang="en-US" altLang="en-US" sz="65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HOSTESS</a:t>
            </a:r>
            <a:br>
              <a:rPr lang="en-US" altLang="en-US" sz="65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</a:br>
            <a:r>
              <a:rPr lang="en-US" altLang="en-US" sz="65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SHARON HENDRICKS</a:t>
            </a:r>
          </a:p>
        </p:txBody>
      </p:sp>
      <p:grpSp>
        <p:nvGrpSpPr>
          <p:cNvPr id="66562" name="Group 2">
            <a:extLst>
              <a:ext uri="{FF2B5EF4-FFF2-40B4-BE49-F238E27FC236}">
                <a16:creationId xmlns:a16="http://schemas.microsoft.com/office/drawing/2014/main" id="{C923BA55-E87E-CECF-B6BC-08AE4A6C37F1}"/>
              </a:ext>
            </a:extLst>
          </p:cNvPr>
          <p:cNvGrpSpPr>
            <a:grpSpLocks/>
          </p:cNvGrpSpPr>
          <p:nvPr/>
        </p:nvGrpSpPr>
        <p:grpSpPr bwMode="auto">
          <a:xfrm>
            <a:off x="7804150" y="449263"/>
            <a:ext cx="4337050" cy="5867400"/>
            <a:chOff x="-1" y="0"/>
            <a:chExt cx="4336915" cy="5866933"/>
          </a:xfrm>
        </p:grpSpPr>
        <p:pic>
          <p:nvPicPr>
            <p:cNvPr id="66563" name="Picture 3">
              <a:extLst>
                <a:ext uri="{FF2B5EF4-FFF2-40B4-BE49-F238E27FC236}">
                  <a16:creationId xmlns:a16="http://schemas.microsoft.com/office/drawing/2014/main" id="{2554F8A1-6164-D9D1-078A-9320BADB5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15" b="15115"/>
            <a:stretch>
              <a:fillRect/>
            </a:stretch>
          </p:blipFill>
          <p:spPr bwMode="auto">
            <a:xfrm>
              <a:off x="76200" y="63500"/>
              <a:ext cx="4197214" cy="5727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6564" name="Picture 4">
              <a:extLst>
                <a:ext uri="{FF2B5EF4-FFF2-40B4-BE49-F238E27FC236}">
                  <a16:creationId xmlns:a16="http://schemas.microsoft.com/office/drawing/2014/main" id="{8E6DF91E-5C2F-036E-42C0-375AFC1D5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4336915" cy="5866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66565" name="Picture 5">
            <a:extLst>
              <a:ext uri="{FF2B5EF4-FFF2-40B4-BE49-F238E27FC236}">
                <a16:creationId xmlns:a16="http://schemas.microsoft.com/office/drawing/2014/main" id="{F913DCAE-4490-3D75-3D67-53DD378E9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" b="2768"/>
          <a:stretch>
            <a:fillRect/>
          </a:stretch>
        </p:blipFill>
        <p:spPr bwMode="auto">
          <a:xfrm>
            <a:off x="1173163" y="6364288"/>
            <a:ext cx="9748837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>
            <a:extLst>
              <a:ext uri="{FF2B5EF4-FFF2-40B4-BE49-F238E27FC236}">
                <a16:creationId xmlns:a16="http://schemas.microsoft.com/office/drawing/2014/main" id="{F8BACCF7-5FC8-FEA5-B61A-A1EEBB790566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463550" y="2192338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SHARON JOINS</a:t>
            </a:r>
            <a:b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</a:br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BRANIFF</a:t>
            </a: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300F5538-E2CE-40F6-A6EE-348CF9ACB4E4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463550" y="4926013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PR DETAIL SHEET</a:t>
            </a:r>
          </a:p>
        </p:txBody>
      </p:sp>
      <p:pic>
        <p:nvPicPr>
          <p:cNvPr id="67587" name="Picture 3">
            <a:extLst>
              <a:ext uri="{FF2B5EF4-FFF2-40B4-BE49-F238E27FC236}">
                <a16:creationId xmlns:a16="http://schemas.microsoft.com/office/drawing/2014/main" id="{65E2147C-9F96-BE67-6024-94A65CE55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5" y="985838"/>
            <a:ext cx="6205538" cy="778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>
            <a:extLst>
              <a:ext uri="{FF2B5EF4-FFF2-40B4-BE49-F238E27FC236}">
                <a16:creationId xmlns:a16="http://schemas.microsoft.com/office/drawing/2014/main" id="{BC292136-F142-AFA3-E5EB-450319D7E117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689100" y="498475"/>
            <a:ext cx="5334000" cy="3924300"/>
          </a:xfrm>
        </p:spPr>
        <p:txBody>
          <a:bodyPr/>
          <a:lstStyle/>
          <a:p>
            <a:pPr algn="l"/>
            <a:r>
              <a:rPr lang="en-US" altLang="en-US" sz="65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HOSTESS</a:t>
            </a:r>
            <a:br>
              <a:rPr lang="en-US" altLang="en-US" sz="65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</a:br>
            <a:r>
              <a:rPr lang="en-US" altLang="en-US" sz="65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GINGER BRISBANE</a:t>
            </a:r>
          </a:p>
        </p:txBody>
      </p:sp>
      <p:grpSp>
        <p:nvGrpSpPr>
          <p:cNvPr id="68610" name="Group 2">
            <a:extLst>
              <a:ext uri="{FF2B5EF4-FFF2-40B4-BE49-F238E27FC236}">
                <a16:creationId xmlns:a16="http://schemas.microsoft.com/office/drawing/2014/main" id="{B64F3FAF-22BB-2D79-17A8-C37334215AF8}"/>
              </a:ext>
            </a:extLst>
          </p:cNvPr>
          <p:cNvGrpSpPr>
            <a:grpSpLocks/>
          </p:cNvGrpSpPr>
          <p:nvPr/>
        </p:nvGrpSpPr>
        <p:grpSpPr bwMode="auto">
          <a:xfrm>
            <a:off x="7804150" y="449263"/>
            <a:ext cx="4337050" cy="5867400"/>
            <a:chOff x="-1" y="0"/>
            <a:chExt cx="4336915" cy="5866933"/>
          </a:xfrm>
        </p:grpSpPr>
        <p:pic>
          <p:nvPicPr>
            <p:cNvPr id="68611" name="Picture 3">
              <a:extLst>
                <a:ext uri="{FF2B5EF4-FFF2-40B4-BE49-F238E27FC236}">
                  <a16:creationId xmlns:a16="http://schemas.microsoft.com/office/drawing/2014/main" id="{28AFBD54-6C5B-3B78-2396-E51763DFB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45" b="14345"/>
            <a:stretch>
              <a:fillRect/>
            </a:stretch>
          </p:blipFill>
          <p:spPr bwMode="auto">
            <a:xfrm>
              <a:off x="76200" y="63500"/>
              <a:ext cx="4197214" cy="5727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8612" name="Picture 4">
              <a:extLst>
                <a:ext uri="{FF2B5EF4-FFF2-40B4-BE49-F238E27FC236}">
                  <a16:creationId xmlns:a16="http://schemas.microsoft.com/office/drawing/2014/main" id="{C8466925-0150-6639-005D-C2B678A92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4336915" cy="5866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68613" name="Picture 5">
            <a:extLst>
              <a:ext uri="{FF2B5EF4-FFF2-40B4-BE49-F238E27FC236}">
                <a16:creationId xmlns:a16="http://schemas.microsoft.com/office/drawing/2014/main" id="{C1209067-3E09-B47B-0882-5C0EA3C20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 t="417" r="687" b="417"/>
          <a:stretch>
            <a:fillRect/>
          </a:stretch>
        </p:blipFill>
        <p:spPr bwMode="auto">
          <a:xfrm>
            <a:off x="484188" y="5389563"/>
            <a:ext cx="7250112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D3BC4639-D9B5-DBE1-60E8-461470CDB381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defTabSz="525463">
              <a:lnSpc>
                <a:spcPct val="150000"/>
              </a:lnSpc>
            </a:pPr>
            <a:r>
              <a:rPr lang="en-US" altLang="en-US" sz="37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AUTOBIOGRAPHY/FC JOURNAL</a:t>
            </a: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88E7A327-4C14-7DD0-906D-27AE8C47C8EF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indent="0" defTabSz="512763">
              <a:spcBef>
                <a:spcPct val="0"/>
              </a:spcBef>
              <a:buSzTx/>
              <a:buFontTx/>
              <a:buNone/>
            </a:pPr>
            <a:r>
              <a:rPr lang="en-US" altLang="en-US" sz="21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BILL SCHOCK</a:t>
            </a:r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A88E4007-CF90-305B-A171-861BC1430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787400"/>
            <a:ext cx="5621337" cy="705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35430A1C-186F-19C2-F0C8-BF59CC4C7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7" t="18083" r="18884" b="13448"/>
          <a:stretch>
            <a:fillRect/>
          </a:stretch>
        </p:blipFill>
        <p:spPr bwMode="auto">
          <a:xfrm>
            <a:off x="733425" y="796925"/>
            <a:ext cx="5383213" cy="70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>
            <a:extLst>
              <a:ext uri="{FF2B5EF4-FFF2-40B4-BE49-F238E27FC236}">
                <a16:creationId xmlns:a16="http://schemas.microsoft.com/office/drawing/2014/main" id="{5E6C9462-08BB-CA2C-09DE-823FC7D75328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463550" y="2192338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GINGER JOINS</a:t>
            </a:r>
            <a:b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</a:br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BRANIFF</a:t>
            </a:r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CCADE53B-7751-24C7-E5A0-44BB09AD0E25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463550" y="4926013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PR DETAIL SHEET</a:t>
            </a:r>
          </a:p>
        </p:txBody>
      </p:sp>
      <p:pic>
        <p:nvPicPr>
          <p:cNvPr id="69635" name="Picture 3">
            <a:extLst>
              <a:ext uri="{FF2B5EF4-FFF2-40B4-BE49-F238E27FC236}">
                <a16:creationId xmlns:a16="http://schemas.microsoft.com/office/drawing/2014/main" id="{96B67329-BB0B-3B56-5570-84439F771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" b="453"/>
          <a:stretch>
            <a:fillRect/>
          </a:stretch>
        </p:blipFill>
        <p:spPr bwMode="auto">
          <a:xfrm>
            <a:off x="6283325" y="985838"/>
            <a:ext cx="6205538" cy="778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>
            <a:extLst>
              <a:ext uri="{FF2B5EF4-FFF2-40B4-BE49-F238E27FC236}">
                <a16:creationId xmlns:a16="http://schemas.microsoft.com/office/drawing/2014/main" id="{9E7024EA-8B8F-E942-DF9D-1F4376B0777B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1422400" y="5245100"/>
            <a:ext cx="10541000" cy="2628900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OCT. 25, 1965 CLASS</a:t>
            </a: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CF25FB4F-F9FD-928F-A236-EFAACE1698E1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1422400" y="7861300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NEW BRANIFF HOSTESSES</a:t>
            </a:r>
          </a:p>
        </p:txBody>
      </p:sp>
      <p:pic>
        <p:nvPicPr>
          <p:cNvPr id="70659" name="Picture 3">
            <a:extLst>
              <a:ext uri="{FF2B5EF4-FFF2-40B4-BE49-F238E27FC236}">
                <a16:creationId xmlns:a16="http://schemas.microsoft.com/office/drawing/2014/main" id="{BC2FF331-18D6-A348-1E69-8DEE1F3DA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 t="4451" r="4451" b="18768"/>
          <a:stretch>
            <a:fillRect/>
          </a:stretch>
        </p:blipFill>
        <p:spPr bwMode="auto">
          <a:xfrm>
            <a:off x="1016000" y="461963"/>
            <a:ext cx="10971213" cy="604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F7C8381B-C7EF-C5DD-C55D-3AB7CB1D2F23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801688" y="1808163"/>
            <a:ext cx="10541000" cy="2628900"/>
          </a:xfrm>
        </p:spPr>
        <p:txBody>
          <a:bodyPr/>
          <a:lstStyle/>
          <a:p>
            <a:pPr algn="l" defTabSz="473075"/>
            <a:r>
              <a:rPr lang="en-US" altLang="en-US" sz="58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FUNERAL</a:t>
            </a:r>
            <a:br>
              <a:rPr lang="en-US" altLang="en-US" sz="58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</a:br>
            <a:r>
              <a:rPr lang="en-US" altLang="en-US" sz="58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STATUS</a:t>
            </a:r>
            <a:br>
              <a:rPr lang="en-US" altLang="en-US" sz="58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</a:br>
            <a:r>
              <a:rPr lang="en-US" altLang="en-US" sz="58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REPORT 1</a:t>
            </a: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C27674AE-681F-24AA-2A8D-3B68E54776C3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801688" y="4468813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LIST OF DETAILS</a:t>
            </a: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7AE19A81-3876-DDC5-3F5A-010C430B0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0"/>
            <a:ext cx="7794625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>
            <a:extLst>
              <a:ext uri="{FF2B5EF4-FFF2-40B4-BE49-F238E27FC236}">
                <a16:creationId xmlns:a16="http://schemas.microsoft.com/office/drawing/2014/main" id="{A9FAADAA-F921-A71E-62AB-DA7F50B2D158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801688" y="1808163"/>
            <a:ext cx="10541000" cy="2628900"/>
          </a:xfrm>
        </p:spPr>
        <p:txBody>
          <a:bodyPr/>
          <a:lstStyle/>
          <a:p>
            <a:pPr algn="l" defTabSz="473075"/>
            <a:r>
              <a:rPr lang="en-US" altLang="en-US" sz="58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FUNERAL</a:t>
            </a:r>
            <a:br>
              <a:rPr lang="en-US" altLang="en-US" sz="58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</a:br>
            <a:r>
              <a:rPr lang="en-US" altLang="en-US" sz="58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STATUS</a:t>
            </a:r>
            <a:br>
              <a:rPr lang="en-US" altLang="en-US" sz="58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</a:br>
            <a:r>
              <a:rPr lang="en-US" altLang="en-US" sz="58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REPORT 2</a:t>
            </a: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2C7D56AC-7938-59C0-262C-96C75CB9A786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801688" y="4468813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LIST OF DETAILS</a:t>
            </a:r>
          </a:p>
        </p:txBody>
      </p:sp>
      <p:pic>
        <p:nvPicPr>
          <p:cNvPr id="72707" name="Picture 3">
            <a:extLst>
              <a:ext uri="{FF2B5EF4-FFF2-40B4-BE49-F238E27FC236}">
                <a16:creationId xmlns:a16="http://schemas.microsoft.com/office/drawing/2014/main" id="{7FF2BF13-6742-C22F-BBFC-C07E96510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" b="371"/>
          <a:stretch>
            <a:fillRect/>
          </a:stretch>
        </p:blipFill>
        <p:spPr bwMode="auto">
          <a:xfrm>
            <a:off x="5287963" y="0"/>
            <a:ext cx="7794625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>
            <a:extLst>
              <a:ext uri="{FF2B5EF4-FFF2-40B4-BE49-F238E27FC236}">
                <a16:creationId xmlns:a16="http://schemas.microsoft.com/office/drawing/2014/main" id="{9186ADB5-17B8-A6F7-F1E6-68F1F084FFF0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315913" y="-1374775"/>
            <a:ext cx="10541000" cy="2627313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SAMPLE REPORTS</a:t>
            </a: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6510425E-8D5F-9DD7-F39E-4E146417719C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433388" y="8213725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FUNERAL</a:t>
            </a:r>
          </a:p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COORDINATION</a:t>
            </a:r>
          </a:p>
        </p:txBody>
      </p:sp>
      <p:pic>
        <p:nvPicPr>
          <p:cNvPr id="73731" name="Picture 3">
            <a:extLst>
              <a:ext uri="{FF2B5EF4-FFF2-40B4-BE49-F238E27FC236}">
                <a16:creationId xmlns:a16="http://schemas.microsoft.com/office/drawing/2014/main" id="{9B88AE94-5DAC-621A-7501-88475B9C3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1082675"/>
            <a:ext cx="10147300" cy="784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>
            <a:extLst>
              <a:ext uri="{FF2B5EF4-FFF2-40B4-BE49-F238E27FC236}">
                <a16:creationId xmlns:a16="http://schemas.microsoft.com/office/drawing/2014/main" id="{2DD6933A-7DBF-D644-1F29-00849E9492DA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315913" y="-1374775"/>
            <a:ext cx="10541000" cy="2627313"/>
          </a:xfrm>
        </p:spPr>
        <p:txBody>
          <a:bodyPr/>
          <a:lstStyle/>
          <a:p>
            <a:pPr algn="l"/>
            <a:r>
              <a:rPr lang="en-US" altLang="en-US" sz="7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SAMPLE REPORTS</a:t>
            </a: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5A5D66FD-EB67-27D9-33EB-ACE07970BD34}"/>
              </a:ext>
            </a:extLst>
          </p:cNvPr>
          <p:cNvSpPr>
            <a:spLocks noChangeArrowheads="1"/>
          </p:cNvSpPr>
          <p:nvPr>
            <p:ph type="subTitle" sz="quarter" idx="1"/>
          </p:nvPr>
        </p:nvSpPr>
        <p:spPr>
          <a:xfrm>
            <a:off x="433388" y="8213725"/>
            <a:ext cx="10541000" cy="1371600"/>
          </a:xfrm>
        </p:spPr>
        <p:txBody>
          <a:bodyPr/>
          <a:lstStyle/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FUNERAL</a:t>
            </a:r>
          </a:p>
          <a:p>
            <a:pPr algn="l">
              <a:spcBef>
                <a:spcPct val="0"/>
              </a:spcBef>
              <a:buSzTx/>
            </a:pPr>
            <a:r>
              <a:rPr lang="en-US" altLang="en-US" sz="36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COORDINATION</a:t>
            </a:r>
          </a:p>
        </p:txBody>
      </p:sp>
      <p:pic>
        <p:nvPicPr>
          <p:cNvPr id="74755" name="Picture 3">
            <a:extLst>
              <a:ext uri="{FF2B5EF4-FFF2-40B4-BE49-F238E27FC236}">
                <a16:creationId xmlns:a16="http://schemas.microsoft.com/office/drawing/2014/main" id="{74FC5A74-3611-855C-19CA-8C83075CC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" r="204"/>
          <a:stretch>
            <a:fillRect/>
          </a:stretch>
        </p:blipFill>
        <p:spPr bwMode="auto">
          <a:xfrm>
            <a:off x="2608263" y="1082675"/>
            <a:ext cx="10147300" cy="784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>
            <a:extLst>
              <a:ext uri="{FF2B5EF4-FFF2-40B4-BE49-F238E27FC236}">
                <a16:creationId xmlns:a16="http://schemas.microsoft.com/office/drawing/2014/main" id="{E25919A5-2D25-2A38-9D70-84B822B581B1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THANK YOU!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3A6314F1-263E-9E7C-2F5C-128F316D725F}"/>
              </a:ext>
            </a:extLst>
          </p:cNvPr>
          <p:cNvSpPr>
            <a:spLocks/>
          </p:cNvSpPr>
          <p:nvPr/>
        </p:nvSpPr>
        <p:spPr bwMode="auto">
          <a:xfrm>
            <a:off x="6359525" y="8877300"/>
            <a:ext cx="118903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lang="en-US" altLang="en-US"/>
              <a:t>244</a:t>
            </a: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01F3EE6A-CB86-63BF-BCA2-50599A13D8AF}"/>
              </a:ext>
            </a:extLst>
          </p:cNvPr>
          <p:cNvSpPr>
            <a:spLocks/>
          </p:cNvSpPr>
          <p:nvPr/>
        </p:nvSpPr>
        <p:spPr bwMode="auto">
          <a:xfrm>
            <a:off x="339725" y="7197725"/>
            <a:ext cx="935038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1800">
                <a:solidFill>
                  <a:srgbClr val="737373"/>
                </a:solidFill>
              </a:rPr>
              <a:t>AIRLINE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D421603F-8542-FA52-D48B-4B3605F239E7}"/>
              </a:ext>
            </a:extLst>
          </p:cNvPr>
          <p:cNvSpPr>
            <a:spLocks/>
          </p:cNvSpPr>
          <p:nvPr/>
        </p:nvSpPr>
        <p:spPr bwMode="auto">
          <a:xfrm>
            <a:off x="236538" y="8912225"/>
            <a:ext cx="1141412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1800">
                <a:solidFill>
                  <a:srgbClr val="737373"/>
                </a:solidFill>
              </a:rPr>
              <a:t>1ST FLIGHT</a:t>
            </a: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3981D21C-FC87-8100-6BF1-2500F5EA95CF}"/>
              </a:ext>
            </a:extLst>
          </p:cNvPr>
          <p:cNvSpPr>
            <a:spLocks/>
          </p:cNvSpPr>
          <p:nvPr/>
        </p:nvSpPr>
        <p:spPr bwMode="auto">
          <a:xfrm>
            <a:off x="5265738" y="8912225"/>
            <a:ext cx="855662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1800">
                <a:solidFill>
                  <a:srgbClr val="737373"/>
                </a:solidFill>
              </a:rPr>
              <a:t>ORDERS</a:t>
            </a:r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A54B3AD6-DD7F-5807-1E68-0D6981FD59B8}"/>
              </a:ext>
            </a:extLst>
          </p:cNvPr>
          <p:cNvSpPr>
            <a:spLocks/>
          </p:cNvSpPr>
          <p:nvPr/>
        </p:nvSpPr>
        <p:spPr bwMode="auto">
          <a:xfrm>
            <a:off x="1419225" y="8877300"/>
            <a:ext cx="252253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lang="en-US" altLang="en-US"/>
              <a:t>20-AUG-1963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CB42F6EB-8C52-1B4E-DC8A-2358E4F093B3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defTabSz="490538"/>
            <a:r>
              <a:rPr lang="en-US" altLang="en-US" sz="60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BRITISH AIRCRAFT CORPORATION</a:t>
            </a:r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E1784122-8567-3295-D014-A279C95240D3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4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ONE-ELEVEN (1-11)</a:t>
            </a:r>
          </a:p>
        </p:txBody>
      </p:sp>
      <p:pic>
        <p:nvPicPr>
          <p:cNvPr id="15368" name="Picture 8">
            <a:extLst>
              <a:ext uri="{FF2B5EF4-FFF2-40B4-BE49-F238E27FC236}">
                <a16:creationId xmlns:a16="http://schemas.microsoft.com/office/drawing/2014/main" id="{45EA0E10-F079-D5E5-84C7-C72983BA88C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293688"/>
            <a:ext cx="9456737" cy="687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CC34A0B3-6DAE-E978-06E8-3AC4483C686D}"/>
              </a:ext>
            </a:extLst>
          </p:cNvPr>
          <p:cNvSpPr>
            <a:spLocks/>
          </p:cNvSpPr>
          <p:nvPr/>
        </p:nvSpPr>
        <p:spPr bwMode="auto">
          <a:xfrm>
            <a:off x="339725" y="7197725"/>
            <a:ext cx="935038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1800">
                <a:solidFill>
                  <a:srgbClr val="737373"/>
                </a:solidFill>
              </a:rPr>
              <a:t>PROJECT</a:t>
            </a: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4954BD51-06FE-F847-C51D-9059A4C9DC47}"/>
              </a:ext>
            </a:extLst>
          </p:cNvPr>
          <p:cNvSpPr>
            <a:spLocks/>
          </p:cNvSpPr>
          <p:nvPr/>
        </p:nvSpPr>
        <p:spPr bwMode="auto">
          <a:xfrm>
            <a:off x="339725" y="8912225"/>
            <a:ext cx="579438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1800">
                <a:solidFill>
                  <a:srgbClr val="737373"/>
                </a:solidFill>
              </a:rPr>
              <a:t>DATE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7B0117B-73C3-E9BA-CD3A-6F777474DB4F}"/>
              </a:ext>
            </a:extLst>
          </p:cNvPr>
          <p:cNvSpPr>
            <a:spLocks/>
          </p:cNvSpPr>
          <p:nvPr/>
        </p:nvSpPr>
        <p:spPr bwMode="auto">
          <a:xfrm>
            <a:off x="1419225" y="8874125"/>
            <a:ext cx="9525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lang="en-US" altLang="en-US"/>
              <a:t>BUILT BEYOND BRITISH AND AMERICAN STANDARDS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2F41BF51-711E-D5FB-3F5A-801428C92641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defTabSz="490538"/>
            <a:r>
              <a:rPr lang="en-US" altLang="en-US" sz="60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BAC 1-11</a:t>
            </a:r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EC5DE6BD-B165-CD2C-D996-4E22029DE6DD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42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STRUCTURAL INTEGRITY</a:t>
            </a:r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F46B49E6-9A95-D66A-2B24-6EB72790F1D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285750"/>
            <a:ext cx="949166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DB6984D4-FB89-873E-96E4-3D450011B823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defTabSz="525463">
              <a:lnSpc>
                <a:spcPct val="150000"/>
              </a:lnSpc>
            </a:pPr>
            <a:r>
              <a:rPr lang="en-US" altLang="en-US" sz="3700">
                <a:solidFill>
                  <a:srgbClr val="DEDEDE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BAC 1-11 N1547 AT HURN, ENGLAND, WITH BN STEWARDESSES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DF953FCB-2F7E-EC0F-32EE-ED4C825A62C8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indent="0" defTabSz="512763">
              <a:spcBef>
                <a:spcPct val="0"/>
              </a:spcBef>
              <a:buSzTx/>
              <a:buFontTx/>
              <a:buNone/>
            </a:pPr>
            <a:r>
              <a:rPr lang="en-US" altLang="en-US" sz="2100">
                <a:solidFill>
                  <a:srgbClr val="558AAB"/>
                </a:solidFill>
                <a:latin typeface="Helvetica Neue Bold Condensed" panose="02000503000000020004" pitchFamily="2" charset="0"/>
                <a:ea typeface="Helvetica Neue Bold Condensed" panose="02000503000000020004" pitchFamily="2" charset="0"/>
                <a:cs typeface="Helvetica Neue Bold Condensed" panose="02000503000000020004" pitchFamily="2" charset="0"/>
                <a:sym typeface="Helvetica Neue Bold Condensed" panose="02000503000000020004" pitchFamily="2" charset="0"/>
              </a:rPr>
              <a:t>JUST BEFORE THE GREAT SHAKEUP</a:t>
            </a: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1102497A-FC36-173A-9118-93C837D95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20663"/>
            <a:ext cx="12268200" cy="819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ueprint">
  <a:themeElements>
    <a:clrScheme name="">
      <a:dk1>
        <a:srgbClr val="53585F"/>
      </a:dk1>
      <a:lt1>
        <a:srgbClr val="558AAB"/>
      </a:lt1>
      <a:dk2>
        <a:srgbClr val="AB7655"/>
      </a:dk2>
      <a:lt2>
        <a:srgbClr val="DCDEE0"/>
      </a:lt2>
      <a:accent1>
        <a:srgbClr val="577198"/>
      </a:accent1>
      <a:accent2>
        <a:srgbClr val="59824B"/>
      </a:accent2>
      <a:accent3>
        <a:srgbClr val="D2BDB4"/>
      </a:accent3>
      <a:accent4>
        <a:srgbClr val="477591"/>
      </a:accent4>
      <a:accent5>
        <a:srgbClr val="B4BBCA"/>
      </a:accent5>
      <a:accent6>
        <a:srgbClr val="507543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Light"/>
        <a:ea typeface="Helvetica Neue Light"/>
        <a:cs typeface="Helvetica Neue Light"/>
      </a:majorFont>
      <a:minorFont>
        <a:latin typeface="Helvetica Neue"/>
        <a:ea typeface="Helvetica Neue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chemeClr val="accent1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558AAB"/>
            </a:solidFill>
            <a:effectLst/>
            <a:latin typeface="Helvetica Neue Bold Condensed" panose="02000503000000020004" pitchFamily="2" charset="0"/>
            <a:ea typeface="Helvetica Neue Bold Condensed" panose="02000503000000020004" pitchFamily="2" charset="0"/>
            <a:cs typeface="Helvetica Neue Bold Condensed" panose="02000503000000020004" pitchFamily="2" charset="0"/>
            <a:sym typeface="Helvetica Neue Bold Condensed" panose="02000503000000020004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chemeClr val="accent1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558AAB"/>
            </a:solidFill>
            <a:effectLst/>
            <a:latin typeface="Helvetica Neue Bold Condensed" panose="02000503000000020004" pitchFamily="2" charset="0"/>
            <a:ea typeface="Helvetica Neue Bold Condensed" panose="02000503000000020004" pitchFamily="2" charset="0"/>
            <a:cs typeface="Helvetica Neue Bold Condensed" panose="02000503000000020004" pitchFamily="2" charset="0"/>
            <a:sym typeface="Helvetica Neue Bold Condensed" panose="02000503000000020004" pitchFamily="2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print - Photo - 3 Up">
  <a:themeElements>
    <a:clrScheme name="">
      <a:dk1>
        <a:srgbClr val="53585F"/>
      </a:dk1>
      <a:lt1>
        <a:srgbClr val="558AAB"/>
      </a:lt1>
      <a:dk2>
        <a:srgbClr val="AB7655"/>
      </a:dk2>
      <a:lt2>
        <a:srgbClr val="DCDEE0"/>
      </a:lt2>
      <a:accent1>
        <a:srgbClr val="577198"/>
      </a:accent1>
      <a:accent2>
        <a:srgbClr val="59824B"/>
      </a:accent2>
      <a:accent3>
        <a:srgbClr val="D2BDB4"/>
      </a:accent3>
      <a:accent4>
        <a:srgbClr val="477591"/>
      </a:accent4>
      <a:accent5>
        <a:srgbClr val="B4BBCA"/>
      </a:accent5>
      <a:accent6>
        <a:srgbClr val="507543"/>
      </a:accent6>
      <a:hlink>
        <a:srgbClr val="0000FF"/>
      </a:hlink>
      <a:folHlink>
        <a:srgbClr val="FF00FF"/>
      </a:folHlink>
    </a:clrScheme>
    <a:fontScheme name="Blueprint - Photo - 3 Up">
      <a:majorFont>
        <a:latin typeface="Helvetica Neue Light"/>
        <a:ea typeface="Helvetica Neue Light"/>
        <a:cs typeface="Helvetica Neue Light"/>
      </a:majorFont>
      <a:minorFont>
        <a:latin typeface="Helvetica Neue"/>
        <a:ea typeface="Helvetica Neue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chemeClr val="accent1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558AAB"/>
            </a:solidFill>
            <a:effectLst/>
            <a:latin typeface="Helvetica Neue Bold Condensed" panose="02000503000000020004" pitchFamily="2" charset="0"/>
            <a:ea typeface="Helvetica Neue Bold Condensed" panose="02000503000000020004" pitchFamily="2" charset="0"/>
            <a:cs typeface="Helvetica Neue Bold Condensed" panose="02000503000000020004" pitchFamily="2" charset="0"/>
            <a:sym typeface="Helvetica Neue Bold Condensed" panose="02000503000000020004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chemeClr val="accent1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558AAB"/>
            </a:solidFill>
            <a:effectLst/>
            <a:latin typeface="Helvetica Neue Bold Condensed" panose="02000503000000020004" pitchFamily="2" charset="0"/>
            <a:ea typeface="Helvetica Neue Bold Condensed" panose="02000503000000020004" pitchFamily="2" charset="0"/>
            <a:cs typeface="Helvetica Neue Bold Condensed" panose="02000503000000020004" pitchFamily="2" charset="0"/>
            <a:sym typeface="Helvetica Neue Bold Condensed" panose="02000503000000020004" pitchFamily="2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ueprint - Photo - 1 Up">
  <a:themeElements>
    <a:clrScheme name="">
      <a:dk1>
        <a:srgbClr val="53585F"/>
      </a:dk1>
      <a:lt1>
        <a:srgbClr val="558AAB"/>
      </a:lt1>
      <a:dk2>
        <a:srgbClr val="AB7655"/>
      </a:dk2>
      <a:lt2>
        <a:srgbClr val="DCDEE0"/>
      </a:lt2>
      <a:accent1>
        <a:srgbClr val="577198"/>
      </a:accent1>
      <a:accent2>
        <a:srgbClr val="59824B"/>
      </a:accent2>
      <a:accent3>
        <a:srgbClr val="D2BDB4"/>
      </a:accent3>
      <a:accent4>
        <a:srgbClr val="477591"/>
      </a:accent4>
      <a:accent5>
        <a:srgbClr val="B4BBCA"/>
      </a:accent5>
      <a:accent6>
        <a:srgbClr val="507543"/>
      </a:accent6>
      <a:hlink>
        <a:srgbClr val="0000FF"/>
      </a:hlink>
      <a:folHlink>
        <a:srgbClr val="FF00FF"/>
      </a:folHlink>
    </a:clrScheme>
    <a:fontScheme name="Blueprint - Photo - 1 Up">
      <a:majorFont>
        <a:latin typeface="Helvetica Neue Light"/>
        <a:ea typeface="Helvetica Neue Light"/>
        <a:cs typeface="Helvetica Neue Light"/>
      </a:majorFont>
      <a:minorFont>
        <a:latin typeface="Helvetica Neue"/>
        <a:ea typeface="Helvetica Neue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chemeClr val="accent1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558AAB"/>
            </a:solidFill>
            <a:effectLst/>
            <a:latin typeface="Helvetica Neue Bold Condensed" panose="02000503000000020004" pitchFamily="2" charset="0"/>
            <a:ea typeface="Helvetica Neue Bold Condensed" panose="02000503000000020004" pitchFamily="2" charset="0"/>
            <a:cs typeface="Helvetica Neue Bold Condensed" panose="02000503000000020004" pitchFamily="2" charset="0"/>
            <a:sym typeface="Helvetica Neue Bold Condensed" panose="02000503000000020004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chemeClr val="accent1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558AAB"/>
            </a:solidFill>
            <a:effectLst/>
            <a:latin typeface="Helvetica Neue Bold Condensed" panose="02000503000000020004" pitchFamily="2" charset="0"/>
            <a:ea typeface="Helvetica Neue Bold Condensed" panose="02000503000000020004" pitchFamily="2" charset="0"/>
            <a:cs typeface="Helvetica Neue Bold Condensed" panose="02000503000000020004" pitchFamily="2" charset="0"/>
            <a:sym typeface="Helvetica Neue Bold Condensed" panose="02000503000000020004" pitchFamily="2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ueprint - Title - Center">
  <a:themeElements>
    <a:clrScheme name="">
      <a:dk1>
        <a:srgbClr val="53585F"/>
      </a:dk1>
      <a:lt1>
        <a:srgbClr val="558AAB"/>
      </a:lt1>
      <a:dk2>
        <a:srgbClr val="AB7655"/>
      </a:dk2>
      <a:lt2>
        <a:srgbClr val="DCDEE0"/>
      </a:lt2>
      <a:accent1>
        <a:srgbClr val="577198"/>
      </a:accent1>
      <a:accent2>
        <a:srgbClr val="59824B"/>
      </a:accent2>
      <a:accent3>
        <a:srgbClr val="D2BDB4"/>
      </a:accent3>
      <a:accent4>
        <a:srgbClr val="477591"/>
      </a:accent4>
      <a:accent5>
        <a:srgbClr val="B4BBCA"/>
      </a:accent5>
      <a:accent6>
        <a:srgbClr val="507543"/>
      </a:accent6>
      <a:hlink>
        <a:srgbClr val="0000FF"/>
      </a:hlink>
      <a:folHlink>
        <a:srgbClr val="FF00FF"/>
      </a:folHlink>
    </a:clrScheme>
    <a:fontScheme name="Blueprint - Title - Center">
      <a:majorFont>
        <a:latin typeface="Helvetica Neue Light"/>
        <a:ea typeface="Helvetica Neue Light"/>
        <a:cs typeface="Helvetica Neue Light"/>
      </a:majorFont>
      <a:minorFont>
        <a:latin typeface="Helvetica Neue"/>
        <a:ea typeface="Helvetica Neue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chemeClr val="accent1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558AAB"/>
            </a:solidFill>
            <a:effectLst/>
            <a:latin typeface="Helvetica Neue Bold Condensed" panose="02000503000000020004" pitchFamily="2" charset="0"/>
            <a:ea typeface="Helvetica Neue Bold Condensed" panose="02000503000000020004" pitchFamily="2" charset="0"/>
            <a:cs typeface="Helvetica Neue Bold Condensed" panose="02000503000000020004" pitchFamily="2" charset="0"/>
            <a:sym typeface="Helvetica Neue Bold Condensed" panose="02000503000000020004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chemeClr val="accent1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558AAB"/>
            </a:solidFill>
            <a:effectLst/>
            <a:latin typeface="Helvetica Neue Bold Condensed" panose="02000503000000020004" pitchFamily="2" charset="0"/>
            <a:ea typeface="Helvetica Neue Bold Condensed" panose="02000503000000020004" pitchFamily="2" charset="0"/>
            <a:cs typeface="Helvetica Neue Bold Condensed" panose="02000503000000020004" pitchFamily="2" charset="0"/>
            <a:sym typeface="Helvetica Neue Bold Condensed" panose="02000503000000020004" pitchFamily="2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lueprint - Title &amp; Subtitle">
  <a:themeElements>
    <a:clrScheme name="">
      <a:dk1>
        <a:srgbClr val="53585F"/>
      </a:dk1>
      <a:lt1>
        <a:srgbClr val="558AAB"/>
      </a:lt1>
      <a:dk2>
        <a:srgbClr val="AB7655"/>
      </a:dk2>
      <a:lt2>
        <a:srgbClr val="DCDEE0"/>
      </a:lt2>
      <a:accent1>
        <a:srgbClr val="577198"/>
      </a:accent1>
      <a:accent2>
        <a:srgbClr val="59824B"/>
      </a:accent2>
      <a:accent3>
        <a:srgbClr val="D2BDB4"/>
      </a:accent3>
      <a:accent4>
        <a:srgbClr val="477591"/>
      </a:accent4>
      <a:accent5>
        <a:srgbClr val="B4BBCA"/>
      </a:accent5>
      <a:accent6>
        <a:srgbClr val="507543"/>
      </a:accent6>
      <a:hlink>
        <a:srgbClr val="0000FF"/>
      </a:hlink>
      <a:folHlink>
        <a:srgbClr val="FF00FF"/>
      </a:folHlink>
    </a:clrScheme>
    <a:fontScheme name="Blueprint - Title &amp; Subtitle">
      <a:majorFont>
        <a:latin typeface="Helvetica Neue Light"/>
        <a:ea typeface="Helvetica Neue Light"/>
        <a:cs typeface="Helvetica Neue Light"/>
      </a:majorFont>
      <a:minorFont>
        <a:latin typeface="Helvetica Neue"/>
        <a:ea typeface="Helvetica Neue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chemeClr val="accent1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558AAB"/>
            </a:solidFill>
            <a:effectLst/>
            <a:latin typeface="Helvetica Neue Bold Condensed" panose="02000503000000020004" pitchFamily="2" charset="0"/>
            <a:ea typeface="Helvetica Neue Bold Condensed" panose="02000503000000020004" pitchFamily="2" charset="0"/>
            <a:cs typeface="Helvetica Neue Bold Condensed" panose="02000503000000020004" pitchFamily="2" charset="0"/>
            <a:sym typeface="Helvetica Neue Bold Condensed" panose="02000503000000020004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chemeClr val="accent1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558AAB"/>
            </a:solidFill>
            <a:effectLst/>
            <a:latin typeface="Helvetica Neue Bold Condensed" panose="02000503000000020004" pitchFamily="2" charset="0"/>
            <a:ea typeface="Helvetica Neue Bold Condensed" panose="02000503000000020004" pitchFamily="2" charset="0"/>
            <a:cs typeface="Helvetica Neue Bold Condensed" panose="02000503000000020004" pitchFamily="2" charset="0"/>
            <a:sym typeface="Helvetica Neue Bold Condensed" panose="02000503000000020004" pitchFamily="2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lueprint - Photo - Vertical">
  <a:themeElements>
    <a:clrScheme name="">
      <a:dk1>
        <a:srgbClr val="53585F"/>
      </a:dk1>
      <a:lt1>
        <a:srgbClr val="558AAB"/>
      </a:lt1>
      <a:dk2>
        <a:srgbClr val="AB7655"/>
      </a:dk2>
      <a:lt2>
        <a:srgbClr val="DCDEE0"/>
      </a:lt2>
      <a:accent1>
        <a:srgbClr val="577198"/>
      </a:accent1>
      <a:accent2>
        <a:srgbClr val="59824B"/>
      </a:accent2>
      <a:accent3>
        <a:srgbClr val="D2BDB4"/>
      </a:accent3>
      <a:accent4>
        <a:srgbClr val="477591"/>
      </a:accent4>
      <a:accent5>
        <a:srgbClr val="B4BBCA"/>
      </a:accent5>
      <a:accent6>
        <a:srgbClr val="507543"/>
      </a:accent6>
      <a:hlink>
        <a:srgbClr val="0000FF"/>
      </a:hlink>
      <a:folHlink>
        <a:srgbClr val="FF00FF"/>
      </a:folHlink>
    </a:clrScheme>
    <a:fontScheme name="Blueprint - Photo - Vertical">
      <a:majorFont>
        <a:latin typeface="Helvetica Neue Light"/>
        <a:ea typeface="Helvetica Neue Light"/>
        <a:cs typeface="Helvetica Neue Light"/>
      </a:majorFont>
      <a:minorFont>
        <a:latin typeface="Helvetica Neue"/>
        <a:ea typeface="Helvetica Neue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chemeClr val="accent1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558AAB"/>
            </a:solidFill>
            <a:effectLst/>
            <a:latin typeface="Helvetica Neue Bold Condensed" panose="02000503000000020004" pitchFamily="2" charset="0"/>
            <a:ea typeface="Helvetica Neue Bold Condensed" panose="02000503000000020004" pitchFamily="2" charset="0"/>
            <a:cs typeface="Helvetica Neue Bold Condensed" panose="02000503000000020004" pitchFamily="2" charset="0"/>
            <a:sym typeface="Helvetica Neue Bold Condensed" panose="02000503000000020004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chemeClr val="accent1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558AAB"/>
            </a:solidFill>
            <a:effectLst/>
            <a:latin typeface="Helvetica Neue Bold Condensed" panose="02000503000000020004" pitchFamily="2" charset="0"/>
            <a:ea typeface="Helvetica Neue Bold Condensed" panose="02000503000000020004" pitchFamily="2" charset="0"/>
            <a:cs typeface="Helvetica Neue Bold Condensed" panose="02000503000000020004" pitchFamily="2" charset="0"/>
            <a:sym typeface="Helvetica Neue Bold Condensed" panose="02000503000000020004" pitchFamily="2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lueprint - Photo - Horizontal 4 Up">
  <a:themeElements>
    <a:clrScheme name="">
      <a:dk1>
        <a:srgbClr val="53585F"/>
      </a:dk1>
      <a:lt1>
        <a:srgbClr val="558AAB"/>
      </a:lt1>
      <a:dk2>
        <a:srgbClr val="AB7655"/>
      </a:dk2>
      <a:lt2>
        <a:srgbClr val="DCDEE0"/>
      </a:lt2>
      <a:accent1>
        <a:srgbClr val="577198"/>
      </a:accent1>
      <a:accent2>
        <a:srgbClr val="59824B"/>
      </a:accent2>
      <a:accent3>
        <a:srgbClr val="D2BDB4"/>
      </a:accent3>
      <a:accent4>
        <a:srgbClr val="477591"/>
      </a:accent4>
      <a:accent5>
        <a:srgbClr val="B4BBCA"/>
      </a:accent5>
      <a:accent6>
        <a:srgbClr val="507543"/>
      </a:accent6>
      <a:hlink>
        <a:srgbClr val="0000FF"/>
      </a:hlink>
      <a:folHlink>
        <a:srgbClr val="FF00FF"/>
      </a:folHlink>
    </a:clrScheme>
    <a:fontScheme name="Blueprint - Photo - Horizontal 4 Up">
      <a:majorFont>
        <a:latin typeface="Helvetica Neue Light"/>
        <a:ea typeface="Helvetica Neue Light"/>
        <a:cs typeface="Helvetica Neue Light"/>
      </a:majorFont>
      <a:minorFont>
        <a:latin typeface="Helvetica Neue"/>
        <a:ea typeface="Helvetica Neue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chemeClr val="accent1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558AAB"/>
            </a:solidFill>
            <a:effectLst/>
            <a:latin typeface="Helvetica Neue Bold Condensed" panose="02000503000000020004" pitchFamily="2" charset="0"/>
            <a:ea typeface="Helvetica Neue Bold Condensed" panose="02000503000000020004" pitchFamily="2" charset="0"/>
            <a:cs typeface="Helvetica Neue Bold Condensed" panose="02000503000000020004" pitchFamily="2" charset="0"/>
            <a:sym typeface="Helvetica Neue Bold Condensed" panose="02000503000000020004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chemeClr val="accent1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558AAB"/>
            </a:solidFill>
            <a:effectLst/>
            <a:latin typeface="Helvetica Neue Bold Condensed" panose="02000503000000020004" pitchFamily="2" charset="0"/>
            <a:ea typeface="Helvetica Neue Bold Condensed" panose="02000503000000020004" pitchFamily="2" charset="0"/>
            <a:cs typeface="Helvetica Neue Bold Condensed" panose="02000503000000020004" pitchFamily="2" charset="0"/>
            <a:sym typeface="Helvetica Neue Bold Condensed" panose="02000503000000020004" pitchFamily="2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FFFFFF"/>
      </a:accent3>
      <a:accent4>
        <a:srgbClr val="000000"/>
      </a:accent4>
      <a:accent5>
        <a:srgbClr val="B4BBCA"/>
      </a:accent5>
      <a:accent6>
        <a:srgbClr val="507543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837</Words>
  <Application>Microsoft Macintosh PowerPoint</Application>
  <PresentationFormat>Custom</PresentationFormat>
  <Paragraphs>144</Paragraphs>
  <Slides>66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66</vt:i4>
      </vt:variant>
    </vt:vector>
  </HeadingPairs>
  <TitlesOfParts>
    <vt:vector size="77" baseType="lpstr">
      <vt:lpstr>Helvetica Neue Bold Condensed</vt:lpstr>
      <vt:lpstr>Helvetica Neue Light</vt:lpstr>
      <vt:lpstr>Helvetica Neue</vt:lpstr>
      <vt:lpstr>Helvetica</vt:lpstr>
      <vt:lpstr>Blueprint</vt:lpstr>
      <vt:lpstr>Blueprint - Photo - 3 Up</vt:lpstr>
      <vt:lpstr>Blueprint - Photo - 1 Up</vt:lpstr>
      <vt:lpstr>Blueprint - Title - Center</vt:lpstr>
      <vt:lpstr>Blueprint - Title &amp; Subtitle</vt:lpstr>
      <vt:lpstr>Blueprint - Photo - Vertical</vt:lpstr>
      <vt:lpstr>Blueprint - Photo - Horizontal 4 Up</vt:lpstr>
      <vt:lpstr>BRANIFF INTERNATIONAL AIRWAYS FLIGHT 250</vt:lpstr>
      <vt:lpstr>Primary Sources</vt:lpstr>
      <vt:lpstr>BILL SCHOCK</vt:lpstr>
      <vt:lpstr>MISSING AIRCRAFT REPORT, 12 APRIL 1944</vt:lpstr>
      <vt:lpstr>STALAG LUFT I, GERMANY</vt:lpstr>
      <vt:lpstr>AUTOBIOGRAPHY/FC JOURNAL</vt:lpstr>
      <vt:lpstr>BRITISH AIRCRAFT CORPORATION</vt:lpstr>
      <vt:lpstr>BAC 1-11</vt:lpstr>
      <vt:lpstr>BAC 1-11 N1547 AT HURN, ENGLAND, WITH BN STEWARDESSES</vt:lpstr>
      <vt:lpstr>BRAND NEW</vt:lpstr>
      <vt:lpstr>BAC 1-11 ENGINE START</vt:lpstr>
      <vt:lpstr>A DUSTY LITTLE AIRLINE BRANIFF AIRWAYS</vt:lpstr>
      <vt:lpstr>1964: GREAT AMERICA BUYS BRANIFF</vt:lpstr>
      <vt:lpstr>LAWRENCE HIRES MARY WELLS</vt:lpstr>
      <vt:lpstr>EASTER EGGS</vt:lpstr>
      <vt:lpstr>CHA CHA CHA!</vt:lpstr>
      <vt:lpstr>THE AIR STRIP</vt:lpstr>
      <vt:lpstr>THE AIR STRIP</vt:lpstr>
      <vt:lpstr>AIR STRIP REALITY</vt:lpstr>
      <vt:lpstr>ALEXANDER GIRARD | SANTA FE, NM</vt:lpstr>
      <vt:lpstr>BRANIFF INTERNATIONAL AIRWAYS</vt:lpstr>
      <vt:lpstr>PowerPoint Presentation</vt:lpstr>
      <vt:lpstr>Cockpit Voice Recorder</vt:lpstr>
      <vt:lpstr>PowerPoint Presentation</vt:lpstr>
      <vt:lpstr>DR. TETSUYA THEODORE “TED” FUJITA</vt:lpstr>
      <vt:lpstr>TORNADO AND MICROBURST RESEARCH</vt:lpstr>
      <vt:lpstr>EF Scale</vt:lpstr>
      <vt:lpstr>Dr. Fujita’s Publications Regarding BN250</vt:lpstr>
      <vt:lpstr>Investigation</vt:lpstr>
      <vt:lpstr>PROBABLE CAUSE</vt:lpstr>
      <vt:lpstr>THANKS FROM THE FBI</vt:lpstr>
      <vt:lpstr>PHOTOS</vt:lpstr>
      <vt:lpstr>BAC 1-11 N1553</vt:lpstr>
      <vt:lpstr>BAC 1-11 N1553</vt:lpstr>
      <vt:lpstr>WATCH STOPPED AT TIME OF IMPACT; FOUND AT SITE.</vt:lpstr>
      <vt:lpstr>FL250’S NOSE SECTION, TOP</vt:lpstr>
      <vt:lpstr>COCKPIT AND FRONT DOOR</vt:lpstr>
      <vt:lpstr>DAWN BREAKS; COCKPIT ROOF</vt:lpstr>
      <vt:lpstr>WRECKAGE; COCKPIT ROOF</vt:lpstr>
      <vt:lpstr>GENERAL WRECKAGE VIEW</vt:lpstr>
      <vt:lpstr>SURVEYING THE SITE</vt:lpstr>
      <vt:lpstr>TROOPER FILMING SITE</vt:lpstr>
      <vt:lpstr>RIGHT WING, UPSIDE DOWN</vt:lpstr>
      <vt:lpstr>LEFT ELEVATOR</vt:lpstr>
      <vt:lpstr>AERIAL SITE PHOTOS</vt:lpstr>
      <vt:lpstr>FLYING NORTHWEST</vt:lpstr>
      <vt:lpstr>FARM AND SITE</vt:lpstr>
      <vt:lpstr>RIGHT WING LANDING SPOT</vt:lpstr>
      <vt:lpstr>RETRIEVING EMPENNAGE</vt:lpstr>
      <vt:lpstr>SITE ALMOST CLEANED UP</vt:lpstr>
      <vt:lpstr>DIFFERENT ANGLE</vt:lpstr>
      <vt:lpstr>CLEANUP DETAIL</vt:lpstr>
      <vt:lpstr>LOOKING TO THE SOUTHEAST</vt:lpstr>
      <vt:lpstr>CAPTAIN DON PAULY</vt:lpstr>
      <vt:lpstr>FIRST OFFICER JIM HILLIER</vt:lpstr>
      <vt:lpstr>ADDITIONAL INFO</vt:lpstr>
      <vt:lpstr>HOSTESS SHARON HENDRICKS</vt:lpstr>
      <vt:lpstr>SHARON JOINS BRANIFF</vt:lpstr>
      <vt:lpstr>HOSTESS GINGER BRISBANE</vt:lpstr>
      <vt:lpstr>GINGER JOINS BRANIFF</vt:lpstr>
      <vt:lpstr>OCT. 25, 1965 CLASS</vt:lpstr>
      <vt:lpstr>FUNERAL STATUS REPORT 1</vt:lpstr>
      <vt:lpstr>FUNERAL STATUS REPORT 2</vt:lpstr>
      <vt:lpstr>SAMPLE REPORTS</vt:lpstr>
      <vt:lpstr>SAMPLE REPORTS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BRANIFF INTERNATIONAL AIRWAYS FLIGHT 250</dc:title>
  <cp:lastModifiedBy>Pollock, Steven M</cp:lastModifiedBy>
  <cp:revision>1</cp:revision>
  <dcterms:modified xsi:type="dcterms:W3CDTF">2022-08-20T02:11:44Z</dcterms:modified>
</cp:coreProperties>
</file>